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91" r:id="rId2"/>
    <p:sldId id="280" r:id="rId3"/>
    <p:sldId id="292" r:id="rId4"/>
    <p:sldId id="302" r:id="rId5"/>
    <p:sldId id="297" r:id="rId6"/>
    <p:sldId id="301" r:id="rId7"/>
  </p:sldIdLst>
  <p:sldSz cx="9144000" cy="6858000" type="screen4x3"/>
  <p:notesSz cx="7010400" cy="9296400"/>
  <p:custDataLst>
    <p:tags r:id="rId10"/>
  </p:custDataLst>
  <p:defaultTextStyle>
    <a:defPPr>
      <a:defRPr lang="en-US"/>
    </a:defPPr>
    <a:lvl1pPr algn="l" defTabSz="457200" rtl="0" fontAlgn="base">
      <a:spcBef>
        <a:spcPct val="0"/>
      </a:spcBef>
      <a:spcAft>
        <a:spcPct val="0"/>
      </a:spcAft>
      <a:defRPr kern="1200">
        <a:solidFill>
          <a:schemeClr val="tx1"/>
        </a:solidFill>
        <a:latin typeface="Calibri" panose="020F0502020204030204" pitchFamily="34" charset="0"/>
        <a:ea typeface="ヒラギノ角ゴ Pro W3" pitchFamily="127" charset="-128"/>
        <a:cs typeface="+mn-cs"/>
      </a:defRPr>
    </a:lvl1pPr>
    <a:lvl2pPr marL="457200" algn="l" defTabSz="457200" rtl="0" fontAlgn="base">
      <a:spcBef>
        <a:spcPct val="0"/>
      </a:spcBef>
      <a:spcAft>
        <a:spcPct val="0"/>
      </a:spcAft>
      <a:defRPr kern="1200">
        <a:solidFill>
          <a:schemeClr val="tx1"/>
        </a:solidFill>
        <a:latin typeface="Calibri" panose="020F0502020204030204" pitchFamily="34" charset="0"/>
        <a:ea typeface="ヒラギノ角ゴ Pro W3" pitchFamily="127" charset="-128"/>
        <a:cs typeface="+mn-cs"/>
      </a:defRPr>
    </a:lvl2pPr>
    <a:lvl3pPr marL="914400" algn="l" defTabSz="457200" rtl="0" fontAlgn="base">
      <a:spcBef>
        <a:spcPct val="0"/>
      </a:spcBef>
      <a:spcAft>
        <a:spcPct val="0"/>
      </a:spcAft>
      <a:defRPr kern="1200">
        <a:solidFill>
          <a:schemeClr val="tx1"/>
        </a:solidFill>
        <a:latin typeface="Calibri" panose="020F0502020204030204" pitchFamily="34" charset="0"/>
        <a:ea typeface="ヒラギノ角ゴ Pro W3" pitchFamily="127" charset="-128"/>
        <a:cs typeface="+mn-cs"/>
      </a:defRPr>
    </a:lvl3pPr>
    <a:lvl4pPr marL="1371600" algn="l" defTabSz="457200" rtl="0" fontAlgn="base">
      <a:spcBef>
        <a:spcPct val="0"/>
      </a:spcBef>
      <a:spcAft>
        <a:spcPct val="0"/>
      </a:spcAft>
      <a:defRPr kern="1200">
        <a:solidFill>
          <a:schemeClr val="tx1"/>
        </a:solidFill>
        <a:latin typeface="Calibri" panose="020F0502020204030204" pitchFamily="34" charset="0"/>
        <a:ea typeface="ヒラギノ角ゴ Pro W3" pitchFamily="127" charset="-128"/>
        <a:cs typeface="+mn-cs"/>
      </a:defRPr>
    </a:lvl4pPr>
    <a:lvl5pPr marL="1828800" algn="l" defTabSz="457200" rtl="0" fontAlgn="base">
      <a:spcBef>
        <a:spcPct val="0"/>
      </a:spcBef>
      <a:spcAft>
        <a:spcPct val="0"/>
      </a:spcAft>
      <a:defRPr kern="1200">
        <a:solidFill>
          <a:schemeClr val="tx1"/>
        </a:solidFill>
        <a:latin typeface="Calibri" panose="020F0502020204030204" pitchFamily="34" charset="0"/>
        <a:ea typeface="ヒラギノ角ゴ Pro W3" pitchFamily="127" charset="-128"/>
        <a:cs typeface="+mn-cs"/>
      </a:defRPr>
    </a:lvl5pPr>
    <a:lvl6pPr marL="2286000" algn="l" defTabSz="914400" rtl="0" eaLnBrk="1" latinLnBrk="0" hangingPunct="1">
      <a:defRPr kern="1200">
        <a:solidFill>
          <a:schemeClr val="tx1"/>
        </a:solidFill>
        <a:latin typeface="Calibri" panose="020F0502020204030204" pitchFamily="34" charset="0"/>
        <a:ea typeface="ヒラギノ角ゴ Pro W3" pitchFamily="127" charset="-128"/>
        <a:cs typeface="+mn-cs"/>
      </a:defRPr>
    </a:lvl6pPr>
    <a:lvl7pPr marL="2743200" algn="l" defTabSz="914400" rtl="0" eaLnBrk="1" latinLnBrk="0" hangingPunct="1">
      <a:defRPr kern="1200">
        <a:solidFill>
          <a:schemeClr val="tx1"/>
        </a:solidFill>
        <a:latin typeface="Calibri" panose="020F0502020204030204" pitchFamily="34" charset="0"/>
        <a:ea typeface="ヒラギノ角ゴ Pro W3" pitchFamily="127" charset="-128"/>
        <a:cs typeface="+mn-cs"/>
      </a:defRPr>
    </a:lvl7pPr>
    <a:lvl8pPr marL="3200400" algn="l" defTabSz="914400" rtl="0" eaLnBrk="1" latinLnBrk="0" hangingPunct="1">
      <a:defRPr kern="1200">
        <a:solidFill>
          <a:schemeClr val="tx1"/>
        </a:solidFill>
        <a:latin typeface="Calibri" panose="020F0502020204030204" pitchFamily="34" charset="0"/>
        <a:ea typeface="ヒラギノ角ゴ Pro W3" pitchFamily="127" charset="-128"/>
        <a:cs typeface="+mn-cs"/>
      </a:defRPr>
    </a:lvl8pPr>
    <a:lvl9pPr marL="3657600" algn="l" defTabSz="914400" rtl="0" eaLnBrk="1" latinLnBrk="0" hangingPunct="1">
      <a:defRPr kern="1200">
        <a:solidFill>
          <a:schemeClr val="tx1"/>
        </a:solidFill>
        <a:latin typeface="Calibri" panose="020F0502020204030204" pitchFamily="34" charset="0"/>
        <a:ea typeface="ヒラギノ角ゴ Pro W3" pitchFamily="127"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elle, Elisabeth" initials="EL" lastIdx="2" clrIdx="0">
    <p:extLst>
      <p:ext uri="{19B8F6BF-5375-455C-9EA6-DF929625EA0E}">
        <p15:presenceInfo xmlns:p15="http://schemas.microsoft.com/office/powerpoint/2012/main" userId="Labelle, Elisabe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30BFBD"/>
    <a:srgbClr val="009999"/>
    <a:srgbClr val="30C1BE"/>
    <a:srgbClr val="33CCCC"/>
    <a:srgbClr val="BA2E34"/>
    <a:srgbClr val="ECECEC"/>
    <a:srgbClr val="808080"/>
    <a:srgbClr val="870F1F"/>
    <a:srgbClr val="3B16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68256" autoAdjust="0"/>
  </p:normalViewPr>
  <p:slideViewPr>
    <p:cSldViewPr snapToGrid="0" snapToObjects="1">
      <p:cViewPr varScale="1">
        <p:scale>
          <a:sx n="24" d="100"/>
          <a:sy n="24" d="100"/>
        </p:scale>
        <p:origin x="102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5" d="100"/>
          <a:sy n="85" d="100"/>
        </p:scale>
        <p:origin x="3846"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60638F-9C60-40A3-94CF-7B15906E0CC4}" type="doc">
      <dgm:prSet loTypeId="urn:microsoft.com/office/officeart/2005/8/layout/gear1" loCatId="process" qsTypeId="urn:microsoft.com/office/officeart/2005/8/quickstyle/simple3" qsCatId="simple" csTypeId="urn:microsoft.com/office/officeart/2005/8/colors/accent1_2" csCatId="accent1" phldr="1"/>
      <dgm:spPr/>
      <dgm:t>
        <a:bodyPr/>
        <a:lstStyle/>
        <a:p>
          <a:endParaRPr lang="en-US"/>
        </a:p>
      </dgm:t>
    </dgm:pt>
    <dgm:pt modelId="{D76DF0AA-446A-4C3E-A917-04CE8225D789}">
      <dgm:prSet phldrT="[Text]" custT="1"/>
      <dgm:spPr>
        <a:solidFill>
          <a:srgbClr val="30BFBD"/>
        </a:solidFill>
        <a:ln>
          <a:solidFill>
            <a:srgbClr val="009999"/>
          </a:solidFill>
        </a:ln>
        <a:scene3d>
          <a:camera prst="orthographicFront"/>
          <a:lightRig rig="flat" dir="t"/>
        </a:scene3d>
      </dgm:spPr>
      <dgm:t>
        <a:bodyPr anchor="ctr" anchorCtr="0"/>
        <a:lstStyle/>
        <a:p>
          <a:pPr>
            <a:lnSpc>
              <a:spcPct val="100000"/>
            </a:lnSpc>
          </a:pPr>
          <a:r>
            <a:rPr lang="en-CA" sz="2600" b="1" dirty="0">
              <a:latin typeface="+mn-lt"/>
              <a:cs typeface="Arial" panose="020B0604020202020204" pitchFamily="34" charset="0"/>
            </a:rPr>
            <a:t>Phase 1</a:t>
          </a:r>
        </a:p>
        <a:p>
          <a:pPr>
            <a:lnSpc>
              <a:spcPct val="90000"/>
            </a:lnSpc>
          </a:pPr>
          <a:r>
            <a:rPr lang="en-CA" sz="1800" dirty="0">
              <a:latin typeface="+mn-lt"/>
              <a:cs typeface="Arial" panose="020B0604020202020204" pitchFamily="34" charset="0"/>
            </a:rPr>
            <a:t>Classification and Work Description review</a:t>
          </a:r>
        </a:p>
      </dgm:t>
    </dgm:pt>
    <dgm:pt modelId="{5C89F217-584A-427D-83D4-C6CAE3EBCEBD}" type="parTrans" cxnId="{102BECB9-26F8-4FF7-B594-EF1E9E7B66AF}">
      <dgm:prSet/>
      <dgm:spPr/>
      <dgm:t>
        <a:bodyPr/>
        <a:lstStyle/>
        <a:p>
          <a:endParaRPr lang="en-CA" sz="1600">
            <a:latin typeface="Arial" panose="020B0604020202020204" pitchFamily="34" charset="0"/>
            <a:cs typeface="Arial" panose="020B0604020202020204" pitchFamily="34" charset="0"/>
          </a:endParaRPr>
        </a:p>
      </dgm:t>
    </dgm:pt>
    <dgm:pt modelId="{43DD2F68-BA19-4C7F-8307-FD114ACBDE26}" type="sibTrans" cxnId="{102BECB9-26F8-4FF7-B594-EF1E9E7B66AF}">
      <dgm:prSet/>
      <dgm:spPr>
        <a:noFill/>
      </dgm:spPr>
      <dgm:t>
        <a:bodyPr/>
        <a:lstStyle/>
        <a:p>
          <a:endParaRPr lang="en-CA" sz="1600" dirty="0">
            <a:latin typeface="Arial" panose="020B0604020202020204" pitchFamily="34" charset="0"/>
            <a:cs typeface="Arial" panose="020B0604020202020204" pitchFamily="34" charset="0"/>
          </a:endParaRPr>
        </a:p>
      </dgm:t>
    </dgm:pt>
    <dgm:pt modelId="{0BD482E2-4E33-4013-BD35-4E66D9AC877D}" type="pres">
      <dgm:prSet presAssocID="{9460638F-9C60-40A3-94CF-7B15906E0CC4}" presName="composite" presStyleCnt="0">
        <dgm:presLayoutVars>
          <dgm:chMax val="3"/>
          <dgm:animLvl val="lvl"/>
          <dgm:resizeHandles val="exact"/>
        </dgm:presLayoutVars>
      </dgm:prSet>
      <dgm:spPr/>
    </dgm:pt>
    <dgm:pt modelId="{392F43F6-DE53-4336-BACE-3862096A7E6D}" type="pres">
      <dgm:prSet presAssocID="{D76DF0AA-446A-4C3E-A917-04CE8225D789}" presName="gear1" presStyleLbl="node1" presStyleIdx="0" presStyleCnt="1" custScaleX="129908" custScaleY="122718" custLinFactNeighborX="-61298" custLinFactNeighborY="-4352">
        <dgm:presLayoutVars>
          <dgm:chMax val="1"/>
          <dgm:bulletEnabled val="1"/>
        </dgm:presLayoutVars>
      </dgm:prSet>
      <dgm:spPr/>
    </dgm:pt>
    <dgm:pt modelId="{A55F8C20-5AD7-4353-ADA4-A133C57F12A4}" type="pres">
      <dgm:prSet presAssocID="{D76DF0AA-446A-4C3E-A917-04CE8225D789}" presName="gear1srcNode" presStyleLbl="node1" presStyleIdx="0" presStyleCnt="1"/>
      <dgm:spPr/>
    </dgm:pt>
    <dgm:pt modelId="{354770C0-8940-496D-960F-A06280A7EC73}" type="pres">
      <dgm:prSet presAssocID="{D76DF0AA-446A-4C3E-A917-04CE8225D789}" presName="gear1dstNode" presStyleLbl="node1" presStyleIdx="0" presStyleCnt="1"/>
      <dgm:spPr/>
    </dgm:pt>
    <dgm:pt modelId="{DB539F9A-4E59-48E3-A007-4E5A7F114CD7}" type="pres">
      <dgm:prSet presAssocID="{43DD2F68-BA19-4C7F-8307-FD114ACBDE26}" presName="connector1" presStyleLbl="sibTrans2D1" presStyleIdx="0" presStyleCnt="1" custAng="19200000" custFlipVert="1" custFlipHor="1" custScaleX="14737" custScaleY="48982" custLinFactNeighborX="33199" custLinFactNeighborY="-67840"/>
      <dgm:spPr/>
    </dgm:pt>
  </dgm:ptLst>
  <dgm:cxnLst>
    <dgm:cxn modelId="{2380DC04-050E-4DAB-907D-A1684DBC3E77}" type="presOf" srcId="{D76DF0AA-446A-4C3E-A917-04CE8225D789}" destId="{354770C0-8940-496D-960F-A06280A7EC73}" srcOrd="2" destOrd="0" presId="urn:microsoft.com/office/officeart/2005/8/layout/gear1"/>
    <dgm:cxn modelId="{1039B843-029C-4812-AC85-79CBD30E733E}" type="presOf" srcId="{D76DF0AA-446A-4C3E-A917-04CE8225D789}" destId="{392F43F6-DE53-4336-BACE-3862096A7E6D}" srcOrd="0" destOrd="0" presId="urn:microsoft.com/office/officeart/2005/8/layout/gear1"/>
    <dgm:cxn modelId="{8C502392-DC23-4156-A785-6EEB7B9F7EF9}" type="presOf" srcId="{9460638F-9C60-40A3-94CF-7B15906E0CC4}" destId="{0BD482E2-4E33-4013-BD35-4E66D9AC877D}" srcOrd="0" destOrd="0" presId="urn:microsoft.com/office/officeart/2005/8/layout/gear1"/>
    <dgm:cxn modelId="{F4FCDEAE-3F02-4CCC-BA19-D8BA9A56D105}" type="presOf" srcId="{D76DF0AA-446A-4C3E-A917-04CE8225D789}" destId="{A55F8C20-5AD7-4353-ADA4-A133C57F12A4}" srcOrd="1" destOrd="0" presId="urn:microsoft.com/office/officeart/2005/8/layout/gear1"/>
    <dgm:cxn modelId="{102BECB9-26F8-4FF7-B594-EF1E9E7B66AF}" srcId="{9460638F-9C60-40A3-94CF-7B15906E0CC4}" destId="{D76DF0AA-446A-4C3E-A917-04CE8225D789}" srcOrd="0" destOrd="0" parTransId="{5C89F217-584A-427D-83D4-C6CAE3EBCEBD}" sibTransId="{43DD2F68-BA19-4C7F-8307-FD114ACBDE26}"/>
    <dgm:cxn modelId="{95E62BE7-BC00-4B10-A69C-44E3B936B46E}" type="presOf" srcId="{43DD2F68-BA19-4C7F-8307-FD114ACBDE26}" destId="{DB539F9A-4E59-48E3-A007-4E5A7F114CD7}" srcOrd="0" destOrd="0" presId="urn:microsoft.com/office/officeart/2005/8/layout/gear1"/>
    <dgm:cxn modelId="{1335B342-1806-4FD5-B583-8D35CA793F8C}" type="presParOf" srcId="{0BD482E2-4E33-4013-BD35-4E66D9AC877D}" destId="{392F43F6-DE53-4336-BACE-3862096A7E6D}" srcOrd="0" destOrd="0" presId="urn:microsoft.com/office/officeart/2005/8/layout/gear1"/>
    <dgm:cxn modelId="{6B471F1C-6BE4-466B-A8B2-99111239B85E}" type="presParOf" srcId="{0BD482E2-4E33-4013-BD35-4E66D9AC877D}" destId="{A55F8C20-5AD7-4353-ADA4-A133C57F12A4}" srcOrd="1" destOrd="0" presId="urn:microsoft.com/office/officeart/2005/8/layout/gear1"/>
    <dgm:cxn modelId="{6CABCBFF-9E68-40B8-B2E2-0EF5D8A4094F}" type="presParOf" srcId="{0BD482E2-4E33-4013-BD35-4E66D9AC877D}" destId="{354770C0-8940-496D-960F-A06280A7EC73}" srcOrd="2" destOrd="0" presId="urn:microsoft.com/office/officeart/2005/8/layout/gear1"/>
    <dgm:cxn modelId="{ADB4AF3E-3194-4B48-9F05-34E53803720F}" type="presParOf" srcId="{0BD482E2-4E33-4013-BD35-4E66D9AC877D}" destId="{DB539F9A-4E59-48E3-A007-4E5A7F114CD7}" srcOrd="3"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11EF5A-D9AA-46B2-B1D0-6B526DE8141D}" type="doc">
      <dgm:prSet loTypeId="urn:microsoft.com/office/officeart/2005/8/layout/hProcess9" loCatId="process" qsTypeId="urn:microsoft.com/office/officeart/2005/8/quickstyle/simple3" qsCatId="simple" csTypeId="urn:microsoft.com/office/officeart/2005/8/colors/accent0_1" csCatId="mainScheme" phldr="1"/>
      <dgm:spPr/>
    </dgm:pt>
    <dgm:pt modelId="{22472AC6-3D75-4733-8C1C-7B1AE7F72CA6}">
      <dgm:prSet phldrT="[Text]"/>
      <dgm:spPr>
        <a:solidFill>
          <a:srgbClr val="30BFBD"/>
        </a:solidFill>
        <a:ln>
          <a:solidFill>
            <a:srgbClr val="009999"/>
          </a:solidFill>
        </a:ln>
        <a:sp3d prstMaterial="dkEdge">
          <a:bevelT w="8200" h="38100"/>
        </a:sp3d>
      </dgm:spPr>
      <dgm:t>
        <a:bodyPr anchor="ctr" anchorCtr="1"/>
        <a:lstStyle/>
        <a:p>
          <a:pPr algn="ctr">
            <a:lnSpc>
              <a:spcPct val="90000"/>
            </a:lnSpc>
            <a:spcBef>
              <a:spcPts val="600"/>
            </a:spcBef>
          </a:pPr>
          <a:r>
            <a:rPr lang="en-US" b="1" u="sng" dirty="0"/>
            <a:t>CCSD HQ</a:t>
          </a:r>
          <a:br>
            <a:rPr lang="en-US" dirty="0"/>
          </a:br>
          <a:br>
            <a:rPr lang="en-US" dirty="0"/>
          </a:br>
          <a:r>
            <a:rPr lang="en-US" dirty="0"/>
            <a:t>R</a:t>
          </a:r>
          <a:r>
            <a:rPr lang="en-CA" dirty="0" err="1">
              <a:cs typeface="ヒラギノ角ゴ Pro W3" charset="0"/>
            </a:rPr>
            <a:t>eview</a:t>
          </a:r>
          <a:r>
            <a:rPr lang="en-CA" dirty="0">
              <a:cs typeface="ヒラギノ角ゴ Pro W3" charset="0"/>
            </a:rPr>
            <a:t> of job descriptions, positions and span of control</a:t>
          </a:r>
        </a:p>
        <a:p>
          <a:pPr algn="ctr">
            <a:lnSpc>
              <a:spcPct val="90000"/>
            </a:lnSpc>
            <a:spcBef>
              <a:spcPct val="0"/>
            </a:spcBef>
          </a:pPr>
          <a:r>
            <a:rPr lang="en-US"/>
            <a:t>------</a:t>
          </a:r>
          <a:endParaRPr lang="en-US" dirty="0"/>
        </a:p>
        <a:p>
          <a:pPr algn="ctr">
            <a:lnSpc>
              <a:spcPct val="90000"/>
            </a:lnSpc>
            <a:spcBef>
              <a:spcPct val="0"/>
            </a:spcBef>
          </a:pPr>
          <a:r>
            <a:rPr lang="en-US" dirty="0"/>
            <a:t>June – Sept</a:t>
          </a:r>
        </a:p>
        <a:p>
          <a:pPr algn="ctr">
            <a:lnSpc>
              <a:spcPct val="90000"/>
            </a:lnSpc>
            <a:spcBef>
              <a:spcPct val="0"/>
            </a:spcBef>
          </a:pPr>
          <a:r>
            <a:rPr lang="en-US" dirty="0"/>
            <a:t>2023</a:t>
          </a:r>
        </a:p>
      </dgm:t>
    </dgm:pt>
    <dgm:pt modelId="{0A172170-697F-4039-81BF-64914363CC81}" type="parTrans" cxnId="{EAB5AF58-4B59-4268-824A-7A1601EC7F9D}">
      <dgm:prSet/>
      <dgm:spPr/>
      <dgm:t>
        <a:bodyPr/>
        <a:lstStyle/>
        <a:p>
          <a:endParaRPr lang="en-US"/>
        </a:p>
      </dgm:t>
    </dgm:pt>
    <dgm:pt modelId="{D7F165A5-450A-4F78-AF85-964F51340E4A}" type="sibTrans" cxnId="{EAB5AF58-4B59-4268-824A-7A1601EC7F9D}">
      <dgm:prSet/>
      <dgm:spPr/>
      <dgm:t>
        <a:bodyPr/>
        <a:lstStyle/>
        <a:p>
          <a:endParaRPr lang="en-US"/>
        </a:p>
      </dgm:t>
    </dgm:pt>
    <dgm:pt modelId="{B1EA401C-2402-4F92-B811-3FAB6C6859C0}">
      <dgm:prSet phldrT="[Text]"/>
      <dgm:spPr>
        <a:solidFill>
          <a:srgbClr val="30BFBD"/>
        </a:solidFill>
        <a:ln>
          <a:solidFill>
            <a:srgbClr val="009999"/>
          </a:solidFill>
        </a:ln>
      </dgm:spPr>
      <dgm:t>
        <a:bodyPr tIns="0" bIns="108000" anchor="ctr" anchorCtr="1"/>
        <a:lstStyle/>
        <a:p>
          <a:r>
            <a:rPr lang="en-US" b="1" u="sng" dirty="0"/>
            <a:t>Contact </a:t>
          </a:r>
          <a:r>
            <a:rPr lang="en-US" b="1" u="sng" dirty="0" err="1"/>
            <a:t>Centres</a:t>
          </a:r>
          <a:r>
            <a:rPr lang="en-US" b="1" u="sng" dirty="0"/>
            <a:t> </a:t>
          </a:r>
          <a:r>
            <a:rPr lang="en-US" b="1" u="sng"/>
            <a:t>and Union</a:t>
          </a:r>
          <a:br>
            <a:rPr lang="en-US" b="1" u="sng" dirty="0"/>
          </a:br>
          <a:endParaRPr lang="en-US" b="1" u="sng" dirty="0"/>
        </a:p>
        <a:p>
          <a:r>
            <a:rPr lang="en-CA" dirty="0"/>
            <a:t>Stakeholder feedback and suggestions</a:t>
          </a:r>
        </a:p>
        <a:p>
          <a:r>
            <a:rPr lang="en-CA" b="0" u="none" dirty="0"/>
            <a:t>------</a:t>
          </a:r>
        </a:p>
        <a:p>
          <a:r>
            <a:rPr lang="en-CA" b="0" u="none" dirty="0"/>
            <a:t>Oct 2023 – </a:t>
          </a:r>
        </a:p>
        <a:p>
          <a:r>
            <a:rPr lang="en-CA" b="0" u="none" dirty="0"/>
            <a:t>Jan 2024</a:t>
          </a:r>
        </a:p>
      </dgm:t>
    </dgm:pt>
    <dgm:pt modelId="{138EBE4C-3CD6-475C-9584-0712F2C3E615}" type="parTrans" cxnId="{389B27BB-8F9F-4F46-9239-1F10920D637E}">
      <dgm:prSet/>
      <dgm:spPr/>
      <dgm:t>
        <a:bodyPr/>
        <a:lstStyle/>
        <a:p>
          <a:endParaRPr lang="en-US"/>
        </a:p>
      </dgm:t>
    </dgm:pt>
    <dgm:pt modelId="{F7CDB163-0CE0-4CD4-947A-974B86A1B235}" type="sibTrans" cxnId="{389B27BB-8F9F-4F46-9239-1F10920D637E}">
      <dgm:prSet/>
      <dgm:spPr/>
      <dgm:t>
        <a:bodyPr/>
        <a:lstStyle/>
        <a:p>
          <a:endParaRPr lang="en-US"/>
        </a:p>
      </dgm:t>
    </dgm:pt>
    <dgm:pt modelId="{AF3D52A9-6EDF-463F-AC5D-3F0DC1E30EEE}">
      <dgm:prSet phldrT="[Text]"/>
      <dgm:spPr>
        <a:solidFill>
          <a:srgbClr val="30BFBD"/>
        </a:solidFill>
        <a:ln>
          <a:solidFill>
            <a:srgbClr val="009999"/>
          </a:solidFill>
        </a:ln>
      </dgm:spPr>
      <dgm:t>
        <a:bodyPr tIns="0" bIns="252000" anchor="ctr" anchorCtr="1"/>
        <a:lstStyle/>
        <a:p>
          <a:pPr>
            <a:lnSpc>
              <a:spcPct val="90000"/>
            </a:lnSpc>
          </a:pPr>
          <a:r>
            <a:rPr lang="en-US" b="1" u="sng" dirty="0"/>
            <a:t>CCSD HQ</a:t>
          </a:r>
          <a:br>
            <a:rPr lang="en-US" b="1" u="sng" dirty="0"/>
          </a:br>
          <a:br>
            <a:rPr lang="en-US" b="1" u="sng" dirty="0"/>
          </a:br>
          <a:r>
            <a:rPr lang="en-US" b="0" u="none" dirty="0"/>
            <a:t>Launch new work descriptions and org models </a:t>
          </a:r>
        </a:p>
        <a:p>
          <a:pPr>
            <a:lnSpc>
              <a:spcPct val="90000"/>
            </a:lnSpc>
          </a:pPr>
          <a:r>
            <a:rPr lang="en-US" b="0" u="none" dirty="0"/>
            <a:t>------</a:t>
          </a:r>
        </a:p>
        <a:p>
          <a:pPr>
            <a:lnSpc>
              <a:spcPct val="90000"/>
            </a:lnSpc>
          </a:pPr>
          <a:r>
            <a:rPr lang="en-US" b="0" u="none" dirty="0"/>
            <a:t>Late Fall 2024</a:t>
          </a:r>
        </a:p>
      </dgm:t>
    </dgm:pt>
    <dgm:pt modelId="{18EACB9F-6239-4BE5-8050-20EDE5E9019C}" type="parTrans" cxnId="{59AE6C11-612E-4EB2-94EA-BBC5C7A8E49E}">
      <dgm:prSet/>
      <dgm:spPr/>
      <dgm:t>
        <a:bodyPr/>
        <a:lstStyle/>
        <a:p>
          <a:endParaRPr lang="en-US"/>
        </a:p>
      </dgm:t>
    </dgm:pt>
    <dgm:pt modelId="{F4F1D4C2-41E3-44A6-8F7F-00F1C082805E}" type="sibTrans" cxnId="{59AE6C11-612E-4EB2-94EA-BBC5C7A8E49E}">
      <dgm:prSet/>
      <dgm:spPr/>
      <dgm:t>
        <a:bodyPr/>
        <a:lstStyle/>
        <a:p>
          <a:endParaRPr lang="en-US"/>
        </a:p>
      </dgm:t>
    </dgm:pt>
    <dgm:pt modelId="{029E75AD-857A-494D-972F-06F24989B67F}">
      <dgm:prSet phldrT="[Text]"/>
      <dgm:spPr>
        <a:solidFill>
          <a:srgbClr val="30BFBD"/>
        </a:solidFill>
        <a:ln>
          <a:solidFill>
            <a:srgbClr val="009999"/>
          </a:solidFill>
        </a:ln>
      </dgm:spPr>
      <dgm:t>
        <a:bodyPr anchor="ctr" anchorCtr="1">
          <a:sp3d z="82550"/>
        </a:bodyPr>
        <a:lstStyle/>
        <a:p>
          <a:pPr>
            <a:lnSpc>
              <a:spcPct val="90000"/>
            </a:lnSpc>
            <a:spcBef>
              <a:spcPct val="0"/>
            </a:spcBef>
            <a:spcAft>
              <a:spcPct val="35000"/>
            </a:spcAft>
          </a:pPr>
          <a:r>
            <a:rPr lang="en-US" b="1" u="sng" dirty="0"/>
            <a:t>Classification</a:t>
          </a:r>
        </a:p>
        <a:p>
          <a:pPr>
            <a:lnSpc>
              <a:spcPct val="90000"/>
            </a:lnSpc>
            <a:spcBef>
              <a:spcPct val="0"/>
            </a:spcBef>
            <a:spcAft>
              <a:spcPct val="35000"/>
            </a:spcAft>
          </a:pPr>
          <a:br>
            <a:rPr lang="en-US" b="1" u="sng" dirty="0"/>
          </a:br>
          <a:r>
            <a:rPr lang="en-US" b="0" u="none" dirty="0"/>
            <a:t>Quality review and analysis</a:t>
          </a:r>
        </a:p>
        <a:p>
          <a:pPr>
            <a:lnSpc>
              <a:spcPct val="90000"/>
            </a:lnSpc>
            <a:spcBef>
              <a:spcPct val="0"/>
            </a:spcBef>
            <a:spcAft>
              <a:spcPts val="0"/>
            </a:spcAft>
          </a:pPr>
          <a:endParaRPr lang="en-US" b="0" u="none" dirty="0"/>
        </a:p>
        <a:p>
          <a:pPr>
            <a:lnSpc>
              <a:spcPct val="90000"/>
            </a:lnSpc>
            <a:spcBef>
              <a:spcPct val="0"/>
            </a:spcBef>
            <a:spcAft>
              <a:spcPts val="600"/>
            </a:spcAft>
          </a:pPr>
          <a:r>
            <a:rPr lang="en-US" b="0" u="none" dirty="0"/>
            <a:t>------</a:t>
          </a:r>
        </a:p>
        <a:p>
          <a:pPr>
            <a:lnSpc>
              <a:spcPct val="100000"/>
            </a:lnSpc>
            <a:spcBef>
              <a:spcPts val="600"/>
            </a:spcBef>
            <a:spcAft>
              <a:spcPct val="35000"/>
            </a:spcAft>
          </a:pPr>
          <a:r>
            <a:rPr lang="en-US" b="0" u="none" dirty="0"/>
            <a:t>Feb – August</a:t>
          </a:r>
        </a:p>
        <a:p>
          <a:pPr>
            <a:lnSpc>
              <a:spcPct val="100000"/>
            </a:lnSpc>
            <a:spcBef>
              <a:spcPct val="0"/>
            </a:spcBef>
            <a:spcAft>
              <a:spcPct val="35000"/>
            </a:spcAft>
          </a:pPr>
          <a:r>
            <a:rPr lang="en-US" b="0" u="none" dirty="0"/>
            <a:t>2024</a:t>
          </a:r>
        </a:p>
      </dgm:t>
    </dgm:pt>
    <dgm:pt modelId="{9D027F8D-9865-4BC3-B33A-332647A26F4B}" type="parTrans" cxnId="{B6FCBF43-09A1-4E38-91A1-18DBD00A451F}">
      <dgm:prSet/>
      <dgm:spPr/>
      <dgm:t>
        <a:bodyPr/>
        <a:lstStyle/>
        <a:p>
          <a:endParaRPr lang="en-US"/>
        </a:p>
      </dgm:t>
    </dgm:pt>
    <dgm:pt modelId="{113223A6-40B6-44BC-A6AA-C13191128E2B}" type="sibTrans" cxnId="{B6FCBF43-09A1-4E38-91A1-18DBD00A451F}">
      <dgm:prSet/>
      <dgm:spPr/>
      <dgm:t>
        <a:bodyPr/>
        <a:lstStyle/>
        <a:p>
          <a:endParaRPr lang="en-US"/>
        </a:p>
      </dgm:t>
    </dgm:pt>
    <dgm:pt modelId="{4747DDAE-AF6E-4861-A044-A3AFC2BAB0FF}">
      <dgm:prSet phldrT="[Text]"/>
      <dgm:spPr>
        <a:solidFill>
          <a:srgbClr val="30BFBD"/>
        </a:solidFill>
        <a:ln>
          <a:solidFill>
            <a:srgbClr val="009999"/>
          </a:solidFill>
        </a:ln>
      </dgm:spPr>
      <dgm:t>
        <a:bodyPr tIns="0" bIns="288000" anchor="ctr" anchorCtr="1"/>
        <a:lstStyle/>
        <a:p>
          <a:pPr>
            <a:spcBef>
              <a:spcPct val="0"/>
            </a:spcBef>
          </a:pPr>
          <a:r>
            <a:rPr lang="en-US" b="1" u="sng" dirty="0"/>
            <a:t>Union</a:t>
          </a:r>
          <a:br>
            <a:rPr lang="en-US" b="1" u="sng" dirty="0"/>
          </a:br>
          <a:br>
            <a:rPr lang="en-US" b="1" u="sng" dirty="0"/>
          </a:br>
          <a:r>
            <a:rPr lang="en-US" b="0" u="none" dirty="0" err="1"/>
            <a:t>Union</a:t>
          </a:r>
          <a:r>
            <a:rPr lang="en-US" b="0" u="none" dirty="0"/>
            <a:t> consultation</a:t>
          </a:r>
        </a:p>
        <a:p>
          <a:pPr>
            <a:spcBef>
              <a:spcPct val="0"/>
            </a:spcBef>
          </a:pPr>
          <a:endParaRPr lang="en-US" b="0" u="none" dirty="0"/>
        </a:p>
        <a:p>
          <a:pPr>
            <a:spcBef>
              <a:spcPts val="600"/>
            </a:spcBef>
          </a:pPr>
          <a:r>
            <a:rPr lang="en-US" b="0" u="none" dirty="0"/>
            <a:t>------</a:t>
          </a:r>
        </a:p>
        <a:p>
          <a:pPr>
            <a:spcBef>
              <a:spcPts val="1800"/>
            </a:spcBef>
          </a:pPr>
          <a:r>
            <a:rPr lang="en-US" b="0" u="none" dirty="0"/>
            <a:t>June 2024</a:t>
          </a:r>
        </a:p>
      </dgm:t>
    </dgm:pt>
    <dgm:pt modelId="{7E3A6370-9646-4F41-A07D-B30900AABEF2}" type="parTrans" cxnId="{6B719894-2367-44CC-A5D7-43956409A357}">
      <dgm:prSet/>
      <dgm:spPr/>
      <dgm:t>
        <a:bodyPr/>
        <a:lstStyle/>
        <a:p>
          <a:endParaRPr lang="en-US"/>
        </a:p>
      </dgm:t>
    </dgm:pt>
    <dgm:pt modelId="{3A99B447-77F7-49AE-890B-5C4EBEB978B3}" type="sibTrans" cxnId="{6B719894-2367-44CC-A5D7-43956409A357}">
      <dgm:prSet/>
      <dgm:spPr/>
      <dgm:t>
        <a:bodyPr/>
        <a:lstStyle/>
        <a:p>
          <a:endParaRPr lang="en-US"/>
        </a:p>
      </dgm:t>
    </dgm:pt>
    <dgm:pt modelId="{96728445-108F-4964-BD35-640638F5E9F1}">
      <dgm:prSet phldrT="[Text]"/>
      <dgm:spPr>
        <a:solidFill>
          <a:srgbClr val="30BFBD"/>
        </a:solidFill>
        <a:ln>
          <a:solidFill>
            <a:srgbClr val="009999"/>
          </a:solidFill>
        </a:ln>
      </dgm:spPr>
      <dgm:t>
        <a:bodyPr anchor="ctr" anchorCtr="1"/>
        <a:lstStyle/>
        <a:p>
          <a:r>
            <a:rPr lang="en-US" b="1" u="sng" dirty="0"/>
            <a:t>Classification</a:t>
          </a:r>
          <a:br>
            <a:rPr lang="en-US" b="0" u="none" dirty="0"/>
          </a:br>
          <a:br>
            <a:rPr lang="en-US" b="0" u="none" dirty="0"/>
          </a:br>
          <a:r>
            <a:rPr lang="en-US" b="0" u="none" dirty="0"/>
            <a:t>Classification of work descriptions</a:t>
          </a:r>
        </a:p>
        <a:p>
          <a:r>
            <a:rPr lang="en-US" b="0" u="none" dirty="0"/>
            <a:t>------</a:t>
          </a:r>
        </a:p>
        <a:p>
          <a:r>
            <a:rPr lang="en-US" b="0" u="none" dirty="0"/>
            <a:t>Feb - ongoing</a:t>
          </a:r>
        </a:p>
        <a:p>
          <a:r>
            <a:rPr lang="en-US" b="0" u="none" dirty="0"/>
            <a:t>2024</a:t>
          </a:r>
          <a:endParaRPr lang="en-US" b="1" u="sng" dirty="0"/>
        </a:p>
      </dgm:t>
    </dgm:pt>
    <dgm:pt modelId="{33BB2E37-990C-4BAD-8F47-D6E596AB8A36}" type="parTrans" cxnId="{95EE1341-9D0E-4732-ABF2-55F331E48BD3}">
      <dgm:prSet/>
      <dgm:spPr/>
      <dgm:t>
        <a:bodyPr/>
        <a:lstStyle/>
        <a:p>
          <a:endParaRPr lang="en-US"/>
        </a:p>
      </dgm:t>
    </dgm:pt>
    <dgm:pt modelId="{213FC349-07D7-4B7D-A0BF-042928215B78}" type="sibTrans" cxnId="{95EE1341-9D0E-4732-ABF2-55F331E48BD3}">
      <dgm:prSet/>
      <dgm:spPr/>
      <dgm:t>
        <a:bodyPr/>
        <a:lstStyle/>
        <a:p>
          <a:endParaRPr lang="en-US"/>
        </a:p>
      </dgm:t>
    </dgm:pt>
    <dgm:pt modelId="{E111A3FA-435F-4B4B-80D8-2C30F4335E06}" type="pres">
      <dgm:prSet presAssocID="{B511EF5A-D9AA-46B2-B1D0-6B526DE8141D}" presName="CompostProcess" presStyleCnt="0">
        <dgm:presLayoutVars>
          <dgm:dir/>
          <dgm:resizeHandles val="exact"/>
        </dgm:presLayoutVars>
      </dgm:prSet>
      <dgm:spPr/>
    </dgm:pt>
    <dgm:pt modelId="{59C444AE-E4E1-4661-BD40-54E1C2B6C01A}" type="pres">
      <dgm:prSet presAssocID="{B511EF5A-D9AA-46B2-B1D0-6B526DE8141D}" presName="arrow" presStyleLbl="bgShp" presStyleIdx="0" presStyleCnt="1" custScaleX="117647"/>
      <dgm:spPr/>
    </dgm:pt>
    <dgm:pt modelId="{FD830885-44E5-4FB6-AA62-9C78FDD503DD}" type="pres">
      <dgm:prSet presAssocID="{B511EF5A-D9AA-46B2-B1D0-6B526DE8141D}" presName="linearProcess" presStyleCnt="0"/>
      <dgm:spPr/>
    </dgm:pt>
    <dgm:pt modelId="{E5E1D3C3-5D20-41E7-8ED0-102561341B8E}" type="pres">
      <dgm:prSet presAssocID="{22472AC6-3D75-4733-8C1C-7B1AE7F72CA6}" presName="textNode" presStyleLbl="node1" presStyleIdx="0" presStyleCnt="6" custLinFactNeighborX="-3434" custLinFactNeighborY="-893">
        <dgm:presLayoutVars>
          <dgm:bulletEnabled val="1"/>
        </dgm:presLayoutVars>
      </dgm:prSet>
      <dgm:spPr/>
    </dgm:pt>
    <dgm:pt modelId="{59FEAA50-B3E9-42E4-B636-EE6C8F0846DF}" type="pres">
      <dgm:prSet presAssocID="{D7F165A5-450A-4F78-AF85-964F51340E4A}" presName="sibTrans" presStyleCnt="0"/>
      <dgm:spPr/>
    </dgm:pt>
    <dgm:pt modelId="{3A123498-F52B-4306-AC28-E321F5A3DBAE}" type="pres">
      <dgm:prSet presAssocID="{B1EA401C-2402-4F92-B811-3FAB6C6859C0}" presName="textNode" presStyleLbl="node1" presStyleIdx="1" presStyleCnt="6">
        <dgm:presLayoutVars>
          <dgm:bulletEnabled val="1"/>
        </dgm:presLayoutVars>
      </dgm:prSet>
      <dgm:spPr/>
    </dgm:pt>
    <dgm:pt modelId="{8F6BB0E8-E7A2-4D89-A2A9-FAA5C08F2F76}" type="pres">
      <dgm:prSet presAssocID="{F7CDB163-0CE0-4CD4-947A-974B86A1B235}" presName="sibTrans" presStyleCnt="0"/>
      <dgm:spPr/>
    </dgm:pt>
    <dgm:pt modelId="{DE01552D-ADA5-4E1B-9CA9-59FE90D927E3}" type="pres">
      <dgm:prSet presAssocID="{029E75AD-857A-494D-972F-06F24989B67F}" presName="textNode" presStyleLbl="node1" presStyleIdx="2" presStyleCnt="6">
        <dgm:presLayoutVars>
          <dgm:bulletEnabled val="1"/>
        </dgm:presLayoutVars>
      </dgm:prSet>
      <dgm:spPr/>
    </dgm:pt>
    <dgm:pt modelId="{1D8F9495-B27D-4D03-919A-D80FFF5C24D3}" type="pres">
      <dgm:prSet presAssocID="{113223A6-40B6-44BC-A6AA-C13191128E2B}" presName="sibTrans" presStyleCnt="0"/>
      <dgm:spPr/>
    </dgm:pt>
    <dgm:pt modelId="{CAB98DF7-D132-4591-89F3-7F1EA951331D}" type="pres">
      <dgm:prSet presAssocID="{4747DDAE-AF6E-4861-A044-A3AFC2BAB0FF}" presName="textNode" presStyleLbl="node1" presStyleIdx="3" presStyleCnt="6">
        <dgm:presLayoutVars>
          <dgm:bulletEnabled val="1"/>
        </dgm:presLayoutVars>
      </dgm:prSet>
      <dgm:spPr/>
    </dgm:pt>
    <dgm:pt modelId="{F3C20B33-DD27-4571-AD8B-23EDCE305E9F}" type="pres">
      <dgm:prSet presAssocID="{3A99B447-77F7-49AE-890B-5C4EBEB978B3}" presName="sibTrans" presStyleCnt="0"/>
      <dgm:spPr/>
    </dgm:pt>
    <dgm:pt modelId="{5C5C03AE-DFD7-40EA-A61A-9F68650214C4}" type="pres">
      <dgm:prSet presAssocID="{96728445-108F-4964-BD35-640638F5E9F1}" presName="textNode" presStyleLbl="node1" presStyleIdx="4" presStyleCnt="6">
        <dgm:presLayoutVars>
          <dgm:bulletEnabled val="1"/>
        </dgm:presLayoutVars>
      </dgm:prSet>
      <dgm:spPr/>
    </dgm:pt>
    <dgm:pt modelId="{1252EFB6-3670-4E24-91B0-9A2BE3DA2329}" type="pres">
      <dgm:prSet presAssocID="{213FC349-07D7-4B7D-A0BF-042928215B78}" presName="sibTrans" presStyleCnt="0"/>
      <dgm:spPr/>
    </dgm:pt>
    <dgm:pt modelId="{9EBC7648-7D65-4BC9-8FB2-5D1FA9FEB5DD}" type="pres">
      <dgm:prSet presAssocID="{AF3D52A9-6EDF-463F-AC5D-3F0DC1E30EEE}" presName="textNode" presStyleLbl="node1" presStyleIdx="5" presStyleCnt="6">
        <dgm:presLayoutVars>
          <dgm:bulletEnabled val="1"/>
        </dgm:presLayoutVars>
      </dgm:prSet>
      <dgm:spPr/>
    </dgm:pt>
  </dgm:ptLst>
  <dgm:cxnLst>
    <dgm:cxn modelId="{59AE6C11-612E-4EB2-94EA-BBC5C7A8E49E}" srcId="{B511EF5A-D9AA-46B2-B1D0-6B526DE8141D}" destId="{AF3D52A9-6EDF-463F-AC5D-3F0DC1E30EEE}" srcOrd="5" destOrd="0" parTransId="{18EACB9F-6239-4BE5-8050-20EDE5E9019C}" sibTransId="{F4F1D4C2-41E3-44A6-8F7F-00F1C082805E}"/>
    <dgm:cxn modelId="{F122DB11-FFD9-416E-84F3-875CB9AEB259}" type="presOf" srcId="{AF3D52A9-6EDF-463F-AC5D-3F0DC1E30EEE}" destId="{9EBC7648-7D65-4BC9-8FB2-5D1FA9FEB5DD}" srcOrd="0" destOrd="0" presId="urn:microsoft.com/office/officeart/2005/8/layout/hProcess9"/>
    <dgm:cxn modelId="{F3DD061B-A15E-4BA4-9366-F5B13CC2AA1B}" type="presOf" srcId="{4747DDAE-AF6E-4861-A044-A3AFC2BAB0FF}" destId="{CAB98DF7-D132-4591-89F3-7F1EA951331D}" srcOrd="0" destOrd="0" presId="urn:microsoft.com/office/officeart/2005/8/layout/hProcess9"/>
    <dgm:cxn modelId="{414F9721-6352-4CD8-81A3-446ED34F36D1}" type="presOf" srcId="{96728445-108F-4964-BD35-640638F5E9F1}" destId="{5C5C03AE-DFD7-40EA-A61A-9F68650214C4}" srcOrd="0" destOrd="0" presId="urn:microsoft.com/office/officeart/2005/8/layout/hProcess9"/>
    <dgm:cxn modelId="{95EE1341-9D0E-4732-ABF2-55F331E48BD3}" srcId="{B511EF5A-D9AA-46B2-B1D0-6B526DE8141D}" destId="{96728445-108F-4964-BD35-640638F5E9F1}" srcOrd="4" destOrd="0" parTransId="{33BB2E37-990C-4BAD-8F47-D6E596AB8A36}" sibTransId="{213FC349-07D7-4B7D-A0BF-042928215B78}"/>
    <dgm:cxn modelId="{43EC6241-26BE-4990-B9F0-3C34EB939306}" type="presOf" srcId="{B1EA401C-2402-4F92-B811-3FAB6C6859C0}" destId="{3A123498-F52B-4306-AC28-E321F5A3DBAE}" srcOrd="0" destOrd="0" presId="urn:microsoft.com/office/officeart/2005/8/layout/hProcess9"/>
    <dgm:cxn modelId="{B6FCBF43-09A1-4E38-91A1-18DBD00A451F}" srcId="{B511EF5A-D9AA-46B2-B1D0-6B526DE8141D}" destId="{029E75AD-857A-494D-972F-06F24989B67F}" srcOrd="2" destOrd="0" parTransId="{9D027F8D-9865-4BC3-B33A-332647A26F4B}" sibTransId="{113223A6-40B6-44BC-A6AA-C13191128E2B}"/>
    <dgm:cxn modelId="{EAB5AF58-4B59-4268-824A-7A1601EC7F9D}" srcId="{B511EF5A-D9AA-46B2-B1D0-6B526DE8141D}" destId="{22472AC6-3D75-4733-8C1C-7B1AE7F72CA6}" srcOrd="0" destOrd="0" parTransId="{0A172170-697F-4039-81BF-64914363CC81}" sibTransId="{D7F165A5-450A-4F78-AF85-964F51340E4A}"/>
    <dgm:cxn modelId="{6B719894-2367-44CC-A5D7-43956409A357}" srcId="{B511EF5A-D9AA-46B2-B1D0-6B526DE8141D}" destId="{4747DDAE-AF6E-4861-A044-A3AFC2BAB0FF}" srcOrd="3" destOrd="0" parTransId="{7E3A6370-9646-4F41-A07D-B30900AABEF2}" sibTransId="{3A99B447-77F7-49AE-890B-5C4EBEB978B3}"/>
    <dgm:cxn modelId="{389B27BB-8F9F-4F46-9239-1F10920D637E}" srcId="{B511EF5A-D9AA-46B2-B1D0-6B526DE8141D}" destId="{B1EA401C-2402-4F92-B811-3FAB6C6859C0}" srcOrd="1" destOrd="0" parTransId="{138EBE4C-3CD6-475C-9584-0712F2C3E615}" sibTransId="{F7CDB163-0CE0-4CD4-947A-974B86A1B235}"/>
    <dgm:cxn modelId="{1EBEC6D7-3A45-4CA3-B871-3063DB8E0D21}" type="presOf" srcId="{029E75AD-857A-494D-972F-06F24989B67F}" destId="{DE01552D-ADA5-4E1B-9CA9-59FE90D927E3}" srcOrd="0" destOrd="0" presId="urn:microsoft.com/office/officeart/2005/8/layout/hProcess9"/>
    <dgm:cxn modelId="{54518FE1-6ECC-47BF-A5DD-584AFEE8FBAD}" type="presOf" srcId="{22472AC6-3D75-4733-8C1C-7B1AE7F72CA6}" destId="{E5E1D3C3-5D20-41E7-8ED0-102561341B8E}" srcOrd="0" destOrd="0" presId="urn:microsoft.com/office/officeart/2005/8/layout/hProcess9"/>
    <dgm:cxn modelId="{A48AE3E3-E5F2-4D59-BFFA-ED505D641DCC}" type="presOf" srcId="{B511EF5A-D9AA-46B2-B1D0-6B526DE8141D}" destId="{E111A3FA-435F-4B4B-80D8-2C30F4335E06}" srcOrd="0" destOrd="0" presId="urn:microsoft.com/office/officeart/2005/8/layout/hProcess9"/>
    <dgm:cxn modelId="{9E2445B3-0B10-41CC-9EAE-A07F9BC9EF8C}" type="presParOf" srcId="{E111A3FA-435F-4B4B-80D8-2C30F4335E06}" destId="{59C444AE-E4E1-4661-BD40-54E1C2B6C01A}" srcOrd="0" destOrd="0" presId="urn:microsoft.com/office/officeart/2005/8/layout/hProcess9"/>
    <dgm:cxn modelId="{912D6ACF-8785-4990-A39C-419DC031E2E2}" type="presParOf" srcId="{E111A3FA-435F-4B4B-80D8-2C30F4335E06}" destId="{FD830885-44E5-4FB6-AA62-9C78FDD503DD}" srcOrd="1" destOrd="0" presId="urn:microsoft.com/office/officeart/2005/8/layout/hProcess9"/>
    <dgm:cxn modelId="{CE336A51-12C4-487B-A514-48D6831ADAC7}" type="presParOf" srcId="{FD830885-44E5-4FB6-AA62-9C78FDD503DD}" destId="{E5E1D3C3-5D20-41E7-8ED0-102561341B8E}" srcOrd="0" destOrd="0" presId="urn:microsoft.com/office/officeart/2005/8/layout/hProcess9"/>
    <dgm:cxn modelId="{1CFA4D0A-4480-49EF-825D-B5E5F0541BA6}" type="presParOf" srcId="{FD830885-44E5-4FB6-AA62-9C78FDD503DD}" destId="{59FEAA50-B3E9-42E4-B636-EE6C8F0846DF}" srcOrd="1" destOrd="0" presId="urn:microsoft.com/office/officeart/2005/8/layout/hProcess9"/>
    <dgm:cxn modelId="{D4570894-93E7-4023-9E35-FA084B127B04}" type="presParOf" srcId="{FD830885-44E5-4FB6-AA62-9C78FDD503DD}" destId="{3A123498-F52B-4306-AC28-E321F5A3DBAE}" srcOrd="2" destOrd="0" presId="urn:microsoft.com/office/officeart/2005/8/layout/hProcess9"/>
    <dgm:cxn modelId="{CCC08CBA-93B0-41FF-B128-CB2AA3810FD2}" type="presParOf" srcId="{FD830885-44E5-4FB6-AA62-9C78FDD503DD}" destId="{8F6BB0E8-E7A2-4D89-A2A9-FAA5C08F2F76}" srcOrd="3" destOrd="0" presId="urn:microsoft.com/office/officeart/2005/8/layout/hProcess9"/>
    <dgm:cxn modelId="{3B8F9D71-C03B-42FB-AAD1-595D48769D9E}" type="presParOf" srcId="{FD830885-44E5-4FB6-AA62-9C78FDD503DD}" destId="{DE01552D-ADA5-4E1B-9CA9-59FE90D927E3}" srcOrd="4" destOrd="0" presId="urn:microsoft.com/office/officeart/2005/8/layout/hProcess9"/>
    <dgm:cxn modelId="{35B2F48D-66A3-4CE9-B7A2-AD5C9FD9DBAA}" type="presParOf" srcId="{FD830885-44E5-4FB6-AA62-9C78FDD503DD}" destId="{1D8F9495-B27D-4D03-919A-D80FFF5C24D3}" srcOrd="5" destOrd="0" presId="urn:microsoft.com/office/officeart/2005/8/layout/hProcess9"/>
    <dgm:cxn modelId="{DAF6F854-9682-4740-A622-81529BA28A96}" type="presParOf" srcId="{FD830885-44E5-4FB6-AA62-9C78FDD503DD}" destId="{CAB98DF7-D132-4591-89F3-7F1EA951331D}" srcOrd="6" destOrd="0" presId="urn:microsoft.com/office/officeart/2005/8/layout/hProcess9"/>
    <dgm:cxn modelId="{16B6D5F5-A56B-4C59-ACE7-CD5ECC316C0B}" type="presParOf" srcId="{FD830885-44E5-4FB6-AA62-9C78FDD503DD}" destId="{F3C20B33-DD27-4571-AD8B-23EDCE305E9F}" srcOrd="7" destOrd="0" presId="urn:microsoft.com/office/officeart/2005/8/layout/hProcess9"/>
    <dgm:cxn modelId="{6F9FF7B0-404C-4FC9-BCA7-B19EC77E389A}" type="presParOf" srcId="{FD830885-44E5-4FB6-AA62-9C78FDD503DD}" destId="{5C5C03AE-DFD7-40EA-A61A-9F68650214C4}" srcOrd="8" destOrd="0" presId="urn:microsoft.com/office/officeart/2005/8/layout/hProcess9"/>
    <dgm:cxn modelId="{89C8A5DE-53A9-4FAD-9743-E17FB13FF05F}" type="presParOf" srcId="{FD830885-44E5-4FB6-AA62-9C78FDD503DD}" destId="{1252EFB6-3670-4E24-91B0-9A2BE3DA2329}" srcOrd="9" destOrd="0" presId="urn:microsoft.com/office/officeart/2005/8/layout/hProcess9"/>
    <dgm:cxn modelId="{259A1F40-E80E-4317-88EC-AA4D919D4613}" type="presParOf" srcId="{FD830885-44E5-4FB6-AA62-9C78FDD503DD}" destId="{9EBC7648-7D65-4BC9-8FB2-5D1FA9FEB5DD}" srcOrd="10" destOrd="0" presId="urn:microsoft.com/office/officeart/2005/8/layout/hProcess9"/>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F43F6-DE53-4336-BACE-3862096A7E6D}">
      <dsp:nvSpPr>
        <dsp:cNvPr id="0" name=""/>
        <dsp:cNvSpPr/>
      </dsp:nvSpPr>
      <dsp:spPr>
        <a:xfrm>
          <a:off x="151956" y="698754"/>
          <a:ext cx="3602408" cy="3403026"/>
        </a:xfrm>
        <a:prstGeom prst="gear9">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3020" tIns="33020" rIns="33020" bIns="33020" numCol="1" spcCol="1270" anchor="ctr" anchorCtr="0">
          <a:noAutofit/>
        </a:bodyPr>
        <a:lstStyle/>
        <a:p>
          <a:pPr marL="0" lvl="0" indent="0" algn="ctr" defTabSz="1155700">
            <a:lnSpc>
              <a:spcPct val="100000"/>
            </a:lnSpc>
            <a:spcBef>
              <a:spcPct val="0"/>
            </a:spcBef>
            <a:spcAft>
              <a:spcPct val="35000"/>
            </a:spcAft>
            <a:buNone/>
          </a:pPr>
          <a:r>
            <a:rPr lang="en-CA" sz="2600" b="1" kern="1200" dirty="0">
              <a:latin typeface="+mn-lt"/>
              <a:cs typeface="Arial" panose="020B0604020202020204" pitchFamily="34" charset="0"/>
            </a:rPr>
            <a:t>Phase 1</a:t>
          </a:r>
        </a:p>
        <a:p>
          <a:pPr marL="0" lvl="0" indent="0" algn="ctr" defTabSz="1155700">
            <a:lnSpc>
              <a:spcPct val="90000"/>
            </a:lnSpc>
            <a:spcBef>
              <a:spcPct val="0"/>
            </a:spcBef>
            <a:spcAft>
              <a:spcPct val="35000"/>
            </a:spcAft>
            <a:buNone/>
          </a:pPr>
          <a:r>
            <a:rPr lang="en-CA" sz="1800" kern="1200" dirty="0">
              <a:latin typeface="+mn-lt"/>
              <a:cs typeface="Arial" panose="020B0604020202020204" pitchFamily="34" charset="0"/>
            </a:rPr>
            <a:t>Classification and Work Description review</a:t>
          </a:r>
        </a:p>
      </dsp:txBody>
      <dsp:txXfrm>
        <a:off x="861299" y="1495897"/>
        <a:ext cx="2183722" cy="1749225"/>
      </dsp:txXfrm>
    </dsp:sp>
    <dsp:sp modelId="{DB539F9A-4E59-48E3-A007-4E5A7F114CD7}">
      <dsp:nvSpPr>
        <dsp:cNvPr id="0" name=""/>
        <dsp:cNvSpPr/>
      </dsp:nvSpPr>
      <dsp:spPr>
        <a:xfrm rot="19200000" flipH="1" flipV="1">
          <a:off x="5006380" y="-795280"/>
          <a:ext cx="502656" cy="1670700"/>
        </a:xfrm>
        <a:prstGeom prst="circularArrow">
          <a:avLst>
            <a:gd name="adj1" fmla="val 4878"/>
            <a:gd name="adj2" fmla="val 312630"/>
            <a:gd name="adj3" fmla="val 3201538"/>
            <a:gd name="adj4" fmla="val 15143048"/>
            <a:gd name="adj5" fmla="val 5691"/>
          </a:avLst>
        </a:prstGeom>
        <a:no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444AE-E4E1-4661-BD40-54E1C2B6C01A}">
      <dsp:nvSpPr>
        <dsp:cNvPr id="0" name=""/>
        <dsp:cNvSpPr/>
      </dsp:nvSpPr>
      <dsp:spPr>
        <a:xfrm>
          <a:off x="2" y="0"/>
          <a:ext cx="8229595" cy="4708526"/>
        </a:xfrm>
        <a:prstGeom prst="rightArrow">
          <a:avLst/>
        </a:prstGeom>
        <a:solidFill>
          <a:schemeClr val="dk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E5E1D3C3-5D20-41E7-8ED0-102561341B8E}">
      <dsp:nvSpPr>
        <dsp:cNvPr id="0" name=""/>
        <dsp:cNvSpPr/>
      </dsp:nvSpPr>
      <dsp:spPr>
        <a:xfrm>
          <a:off x="0" y="1395738"/>
          <a:ext cx="1316012" cy="1883410"/>
        </a:xfrm>
        <a:prstGeom prst="roundRect">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1">
          <a:noAutofit/>
        </a:bodyPr>
        <a:lstStyle/>
        <a:p>
          <a:pPr marL="0" lvl="0" indent="0" algn="ctr" defTabSz="444500">
            <a:lnSpc>
              <a:spcPct val="90000"/>
            </a:lnSpc>
            <a:spcBef>
              <a:spcPct val="0"/>
            </a:spcBef>
            <a:spcAft>
              <a:spcPct val="35000"/>
            </a:spcAft>
            <a:buNone/>
          </a:pPr>
          <a:r>
            <a:rPr lang="en-US" sz="1000" b="1" u="sng" kern="1200" dirty="0"/>
            <a:t>CCSD HQ</a:t>
          </a:r>
          <a:br>
            <a:rPr lang="en-US" sz="1000" kern="1200" dirty="0"/>
          </a:br>
          <a:br>
            <a:rPr lang="en-US" sz="1000" kern="1200" dirty="0"/>
          </a:br>
          <a:r>
            <a:rPr lang="en-US" sz="1000" kern="1200" dirty="0"/>
            <a:t>R</a:t>
          </a:r>
          <a:r>
            <a:rPr lang="en-CA" sz="1000" kern="1200" dirty="0" err="1">
              <a:cs typeface="ヒラギノ角ゴ Pro W3" charset="0"/>
            </a:rPr>
            <a:t>eview</a:t>
          </a:r>
          <a:r>
            <a:rPr lang="en-CA" sz="1000" kern="1200" dirty="0">
              <a:cs typeface="ヒラギノ角ゴ Pro W3" charset="0"/>
            </a:rPr>
            <a:t> of job descriptions, positions and span of control</a:t>
          </a:r>
        </a:p>
        <a:p>
          <a:pPr marL="0" lvl="0" indent="0" algn="ctr" defTabSz="444500">
            <a:lnSpc>
              <a:spcPct val="90000"/>
            </a:lnSpc>
            <a:spcBef>
              <a:spcPct val="0"/>
            </a:spcBef>
            <a:spcAft>
              <a:spcPct val="35000"/>
            </a:spcAft>
            <a:buNone/>
          </a:pPr>
          <a:r>
            <a:rPr lang="en-US" sz="1000" kern="1200"/>
            <a:t>------</a:t>
          </a:r>
          <a:endParaRPr lang="en-US" sz="1000" kern="1200" dirty="0"/>
        </a:p>
        <a:p>
          <a:pPr marL="0" lvl="0" indent="0" algn="ctr" defTabSz="444500">
            <a:lnSpc>
              <a:spcPct val="90000"/>
            </a:lnSpc>
            <a:spcBef>
              <a:spcPct val="0"/>
            </a:spcBef>
            <a:spcAft>
              <a:spcPct val="35000"/>
            </a:spcAft>
            <a:buNone/>
          </a:pPr>
          <a:r>
            <a:rPr lang="en-US" sz="1000" kern="1200" dirty="0"/>
            <a:t>June – Sept</a:t>
          </a:r>
        </a:p>
        <a:p>
          <a:pPr marL="0" lvl="0" indent="0" algn="ctr" defTabSz="444500">
            <a:lnSpc>
              <a:spcPct val="90000"/>
            </a:lnSpc>
            <a:spcBef>
              <a:spcPct val="0"/>
            </a:spcBef>
            <a:spcAft>
              <a:spcPct val="35000"/>
            </a:spcAft>
            <a:buNone/>
          </a:pPr>
          <a:r>
            <a:rPr lang="en-US" sz="1000" kern="1200" dirty="0"/>
            <a:t>2023</a:t>
          </a:r>
        </a:p>
      </dsp:txBody>
      <dsp:txXfrm>
        <a:off x="64242" y="1459980"/>
        <a:ext cx="1187528" cy="1754926"/>
      </dsp:txXfrm>
    </dsp:sp>
    <dsp:sp modelId="{3A123498-F52B-4306-AC28-E321F5A3DBAE}">
      <dsp:nvSpPr>
        <dsp:cNvPr id="0" name=""/>
        <dsp:cNvSpPr/>
      </dsp:nvSpPr>
      <dsp:spPr>
        <a:xfrm>
          <a:off x="1384073" y="1412557"/>
          <a:ext cx="1316012" cy="1883410"/>
        </a:xfrm>
        <a:prstGeom prst="roundRect">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0" rIns="38100" bIns="108000" numCol="1" spcCol="1270" anchor="ctr" anchorCtr="1">
          <a:noAutofit/>
        </a:bodyPr>
        <a:lstStyle/>
        <a:p>
          <a:pPr marL="0" lvl="0" indent="0" algn="ctr" defTabSz="444500">
            <a:lnSpc>
              <a:spcPct val="90000"/>
            </a:lnSpc>
            <a:spcBef>
              <a:spcPct val="0"/>
            </a:spcBef>
            <a:spcAft>
              <a:spcPct val="35000"/>
            </a:spcAft>
            <a:buNone/>
          </a:pPr>
          <a:r>
            <a:rPr lang="en-US" sz="1000" b="1" u="sng" kern="1200" dirty="0"/>
            <a:t>Contact </a:t>
          </a:r>
          <a:r>
            <a:rPr lang="en-US" sz="1000" b="1" u="sng" kern="1200" dirty="0" err="1"/>
            <a:t>Centres</a:t>
          </a:r>
          <a:r>
            <a:rPr lang="en-US" sz="1000" b="1" u="sng" kern="1200" dirty="0"/>
            <a:t> </a:t>
          </a:r>
          <a:r>
            <a:rPr lang="en-US" sz="1000" b="1" u="sng" kern="1200"/>
            <a:t>and Union</a:t>
          </a:r>
          <a:br>
            <a:rPr lang="en-US" sz="1000" b="1" u="sng" kern="1200" dirty="0"/>
          </a:br>
          <a:endParaRPr lang="en-US" sz="1000" b="1" u="sng" kern="1200" dirty="0"/>
        </a:p>
        <a:p>
          <a:pPr marL="0" lvl="0" indent="0" algn="ctr" defTabSz="444500">
            <a:lnSpc>
              <a:spcPct val="90000"/>
            </a:lnSpc>
            <a:spcBef>
              <a:spcPct val="0"/>
            </a:spcBef>
            <a:spcAft>
              <a:spcPct val="35000"/>
            </a:spcAft>
            <a:buNone/>
          </a:pPr>
          <a:r>
            <a:rPr lang="en-CA" sz="1000" kern="1200" dirty="0"/>
            <a:t>Stakeholder feedback and suggestions</a:t>
          </a:r>
        </a:p>
        <a:p>
          <a:pPr marL="0" lvl="0" indent="0" algn="ctr" defTabSz="444500">
            <a:lnSpc>
              <a:spcPct val="90000"/>
            </a:lnSpc>
            <a:spcBef>
              <a:spcPct val="0"/>
            </a:spcBef>
            <a:spcAft>
              <a:spcPct val="35000"/>
            </a:spcAft>
            <a:buNone/>
          </a:pPr>
          <a:r>
            <a:rPr lang="en-CA" sz="1000" b="0" u="none" kern="1200" dirty="0"/>
            <a:t>------</a:t>
          </a:r>
        </a:p>
        <a:p>
          <a:pPr marL="0" lvl="0" indent="0" algn="ctr" defTabSz="444500">
            <a:lnSpc>
              <a:spcPct val="90000"/>
            </a:lnSpc>
            <a:spcBef>
              <a:spcPct val="0"/>
            </a:spcBef>
            <a:spcAft>
              <a:spcPct val="35000"/>
            </a:spcAft>
            <a:buNone/>
          </a:pPr>
          <a:r>
            <a:rPr lang="en-CA" sz="1000" b="0" u="none" kern="1200" dirty="0"/>
            <a:t>Oct 2023 – </a:t>
          </a:r>
        </a:p>
        <a:p>
          <a:pPr marL="0" lvl="0" indent="0" algn="ctr" defTabSz="444500">
            <a:lnSpc>
              <a:spcPct val="90000"/>
            </a:lnSpc>
            <a:spcBef>
              <a:spcPct val="0"/>
            </a:spcBef>
            <a:spcAft>
              <a:spcPct val="35000"/>
            </a:spcAft>
            <a:buNone/>
          </a:pPr>
          <a:r>
            <a:rPr lang="en-CA" sz="1000" b="0" u="none" kern="1200" dirty="0"/>
            <a:t>Jan 2024</a:t>
          </a:r>
        </a:p>
      </dsp:txBody>
      <dsp:txXfrm>
        <a:off x="1448315" y="1476799"/>
        <a:ext cx="1187528" cy="1754926"/>
      </dsp:txXfrm>
    </dsp:sp>
    <dsp:sp modelId="{DE01552D-ADA5-4E1B-9CA9-59FE90D927E3}">
      <dsp:nvSpPr>
        <dsp:cNvPr id="0" name=""/>
        <dsp:cNvSpPr/>
      </dsp:nvSpPr>
      <dsp:spPr>
        <a:xfrm>
          <a:off x="2765886" y="1412557"/>
          <a:ext cx="1316012" cy="1883410"/>
        </a:xfrm>
        <a:prstGeom prst="roundRect">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1">
          <a:noAutofit/>
          <a:sp3d z="82550"/>
        </a:bodyPr>
        <a:lstStyle/>
        <a:p>
          <a:pPr marL="0" lvl="0" indent="0" algn="ctr" defTabSz="444500">
            <a:lnSpc>
              <a:spcPct val="90000"/>
            </a:lnSpc>
            <a:spcBef>
              <a:spcPct val="0"/>
            </a:spcBef>
            <a:spcAft>
              <a:spcPct val="35000"/>
            </a:spcAft>
            <a:buNone/>
          </a:pPr>
          <a:r>
            <a:rPr lang="en-US" sz="1000" b="1" u="sng" kern="1200" dirty="0"/>
            <a:t>Classification</a:t>
          </a:r>
        </a:p>
        <a:p>
          <a:pPr marL="0" lvl="0" indent="0" algn="ctr" defTabSz="444500">
            <a:lnSpc>
              <a:spcPct val="90000"/>
            </a:lnSpc>
            <a:spcBef>
              <a:spcPct val="0"/>
            </a:spcBef>
            <a:spcAft>
              <a:spcPct val="35000"/>
            </a:spcAft>
            <a:buNone/>
          </a:pPr>
          <a:br>
            <a:rPr lang="en-US" sz="1000" b="1" u="sng" kern="1200" dirty="0"/>
          </a:br>
          <a:r>
            <a:rPr lang="en-US" sz="1000" b="0" u="none" kern="1200" dirty="0"/>
            <a:t>Quality review and analysis</a:t>
          </a:r>
        </a:p>
        <a:p>
          <a:pPr marL="0" lvl="0" indent="0" algn="ctr" defTabSz="444500">
            <a:lnSpc>
              <a:spcPct val="90000"/>
            </a:lnSpc>
            <a:spcBef>
              <a:spcPct val="0"/>
            </a:spcBef>
            <a:spcAft>
              <a:spcPts val="0"/>
            </a:spcAft>
            <a:buNone/>
          </a:pPr>
          <a:endParaRPr lang="en-US" sz="1000" b="0" u="none" kern="1200" dirty="0"/>
        </a:p>
        <a:p>
          <a:pPr marL="0" lvl="0" indent="0" algn="ctr" defTabSz="444500">
            <a:lnSpc>
              <a:spcPct val="90000"/>
            </a:lnSpc>
            <a:spcBef>
              <a:spcPct val="0"/>
            </a:spcBef>
            <a:spcAft>
              <a:spcPts val="600"/>
            </a:spcAft>
            <a:buNone/>
          </a:pPr>
          <a:r>
            <a:rPr lang="en-US" sz="1000" b="0" u="none" kern="1200" dirty="0"/>
            <a:t>------</a:t>
          </a:r>
        </a:p>
        <a:p>
          <a:pPr marL="0" lvl="0" indent="0" algn="ctr" defTabSz="444500">
            <a:lnSpc>
              <a:spcPct val="100000"/>
            </a:lnSpc>
            <a:spcBef>
              <a:spcPct val="0"/>
            </a:spcBef>
            <a:spcAft>
              <a:spcPct val="35000"/>
            </a:spcAft>
            <a:buNone/>
          </a:pPr>
          <a:r>
            <a:rPr lang="en-US" sz="1000" b="0" u="none" kern="1200" dirty="0"/>
            <a:t>Feb – August</a:t>
          </a:r>
        </a:p>
        <a:p>
          <a:pPr marL="0" lvl="0" indent="0" algn="ctr" defTabSz="444500">
            <a:lnSpc>
              <a:spcPct val="100000"/>
            </a:lnSpc>
            <a:spcBef>
              <a:spcPct val="0"/>
            </a:spcBef>
            <a:spcAft>
              <a:spcPct val="35000"/>
            </a:spcAft>
            <a:buNone/>
          </a:pPr>
          <a:r>
            <a:rPr lang="en-US" sz="1000" b="0" u="none" kern="1200" dirty="0"/>
            <a:t>2024</a:t>
          </a:r>
        </a:p>
      </dsp:txBody>
      <dsp:txXfrm>
        <a:off x="2830128" y="1476799"/>
        <a:ext cx="1187528" cy="1754926"/>
      </dsp:txXfrm>
    </dsp:sp>
    <dsp:sp modelId="{CAB98DF7-D132-4591-89F3-7F1EA951331D}">
      <dsp:nvSpPr>
        <dsp:cNvPr id="0" name=""/>
        <dsp:cNvSpPr/>
      </dsp:nvSpPr>
      <dsp:spPr>
        <a:xfrm>
          <a:off x="4147700" y="1412557"/>
          <a:ext cx="1316012" cy="1883410"/>
        </a:xfrm>
        <a:prstGeom prst="roundRect">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0" rIns="38100" bIns="288000" numCol="1" spcCol="1270" anchor="ctr" anchorCtr="1">
          <a:noAutofit/>
        </a:bodyPr>
        <a:lstStyle/>
        <a:p>
          <a:pPr marL="0" lvl="0" indent="0" algn="ctr" defTabSz="444500">
            <a:lnSpc>
              <a:spcPct val="90000"/>
            </a:lnSpc>
            <a:spcBef>
              <a:spcPct val="0"/>
            </a:spcBef>
            <a:spcAft>
              <a:spcPct val="35000"/>
            </a:spcAft>
            <a:buNone/>
          </a:pPr>
          <a:r>
            <a:rPr lang="en-US" sz="1000" b="1" u="sng" kern="1200" dirty="0"/>
            <a:t>Union</a:t>
          </a:r>
          <a:br>
            <a:rPr lang="en-US" sz="1000" b="1" u="sng" kern="1200" dirty="0"/>
          </a:br>
          <a:br>
            <a:rPr lang="en-US" sz="1000" b="1" u="sng" kern="1200" dirty="0"/>
          </a:br>
          <a:r>
            <a:rPr lang="en-US" sz="1000" b="0" u="none" kern="1200" dirty="0" err="1"/>
            <a:t>Union</a:t>
          </a:r>
          <a:r>
            <a:rPr lang="en-US" sz="1000" b="0" u="none" kern="1200" dirty="0"/>
            <a:t> consultation</a:t>
          </a:r>
        </a:p>
        <a:p>
          <a:pPr marL="0" lvl="0" indent="0" algn="ctr" defTabSz="444500">
            <a:lnSpc>
              <a:spcPct val="90000"/>
            </a:lnSpc>
            <a:spcBef>
              <a:spcPct val="0"/>
            </a:spcBef>
            <a:spcAft>
              <a:spcPct val="35000"/>
            </a:spcAft>
            <a:buNone/>
          </a:pPr>
          <a:endParaRPr lang="en-US" sz="1000" b="0" u="none" kern="1200" dirty="0"/>
        </a:p>
        <a:p>
          <a:pPr marL="0" lvl="0" indent="0" algn="ctr" defTabSz="444500">
            <a:lnSpc>
              <a:spcPct val="90000"/>
            </a:lnSpc>
            <a:spcBef>
              <a:spcPct val="0"/>
            </a:spcBef>
            <a:spcAft>
              <a:spcPct val="35000"/>
            </a:spcAft>
            <a:buNone/>
          </a:pPr>
          <a:r>
            <a:rPr lang="en-US" sz="1000" b="0" u="none" kern="1200" dirty="0"/>
            <a:t>------</a:t>
          </a:r>
        </a:p>
        <a:p>
          <a:pPr marL="0" lvl="0" indent="0" algn="ctr" defTabSz="444500">
            <a:lnSpc>
              <a:spcPct val="90000"/>
            </a:lnSpc>
            <a:spcBef>
              <a:spcPct val="0"/>
            </a:spcBef>
            <a:spcAft>
              <a:spcPct val="35000"/>
            </a:spcAft>
            <a:buNone/>
          </a:pPr>
          <a:r>
            <a:rPr lang="en-US" sz="1000" b="0" u="none" kern="1200" dirty="0"/>
            <a:t>June 2024</a:t>
          </a:r>
        </a:p>
      </dsp:txBody>
      <dsp:txXfrm>
        <a:off x="4211942" y="1476799"/>
        <a:ext cx="1187528" cy="1754926"/>
      </dsp:txXfrm>
    </dsp:sp>
    <dsp:sp modelId="{5C5C03AE-DFD7-40EA-A61A-9F68650214C4}">
      <dsp:nvSpPr>
        <dsp:cNvPr id="0" name=""/>
        <dsp:cNvSpPr/>
      </dsp:nvSpPr>
      <dsp:spPr>
        <a:xfrm>
          <a:off x="5529513" y="1412557"/>
          <a:ext cx="1316012" cy="1883410"/>
        </a:xfrm>
        <a:prstGeom prst="roundRect">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1">
          <a:noAutofit/>
        </a:bodyPr>
        <a:lstStyle/>
        <a:p>
          <a:pPr marL="0" lvl="0" indent="0" algn="ctr" defTabSz="444500">
            <a:lnSpc>
              <a:spcPct val="90000"/>
            </a:lnSpc>
            <a:spcBef>
              <a:spcPct val="0"/>
            </a:spcBef>
            <a:spcAft>
              <a:spcPct val="35000"/>
            </a:spcAft>
            <a:buNone/>
          </a:pPr>
          <a:r>
            <a:rPr lang="en-US" sz="1000" b="1" u="sng" kern="1200" dirty="0"/>
            <a:t>Classification</a:t>
          </a:r>
          <a:br>
            <a:rPr lang="en-US" sz="1000" b="0" u="none" kern="1200" dirty="0"/>
          </a:br>
          <a:br>
            <a:rPr lang="en-US" sz="1000" b="0" u="none" kern="1200" dirty="0"/>
          </a:br>
          <a:r>
            <a:rPr lang="en-US" sz="1000" b="0" u="none" kern="1200" dirty="0"/>
            <a:t>Classification of work descriptions</a:t>
          </a:r>
        </a:p>
        <a:p>
          <a:pPr marL="0" lvl="0" indent="0" algn="ctr" defTabSz="444500">
            <a:lnSpc>
              <a:spcPct val="90000"/>
            </a:lnSpc>
            <a:spcBef>
              <a:spcPct val="0"/>
            </a:spcBef>
            <a:spcAft>
              <a:spcPct val="35000"/>
            </a:spcAft>
            <a:buNone/>
          </a:pPr>
          <a:r>
            <a:rPr lang="en-US" sz="1000" b="0" u="none" kern="1200" dirty="0"/>
            <a:t>------</a:t>
          </a:r>
        </a:p>
        <a:p>
          <a:pPr marL="0" lvl="0" indent="0" algn="ctr" defTabSz="444500">
            <a:lnSpc>
              <a:spcPct val="90000"/>
            </a:lnSpc>
            <a:spcBef>
              <a:spcPct val="0"/>
            </a:spcBef>
            <a:spcAft>
              <a:spcPct val="35000"/>
            </a:spcAft>
            <a:buNone/>
          </a:pPr>
          <a:r>
            <a:rPr lang="en-US" sz="1000" b="0" u="none" kern="1200" dirty="0"/>
            <a:t>Feb - ongoing</a:t>
          </a:r>
        </a:p>
        <a:p>
          <a:pPr marL="0" lvl="0" indent="0" algn="ctr" defTabSz="444500">
            <a:lnSpc>
              <a:spcPct val="90000"/>
            </a:lnSpc>
            <a:spcBef>
              <a:spcPct val="0"/>
            </a:spcBef>
            <a:spcAft>
              <a:spcPct val="35000"/>
            </a:spcAft>
            <a:buNone/>
          </a:pPr>
          <a:r>
            <a:rPr lang="en-US" sz="1000" b="0" u="none" kern="1200" dirty="0"/>
            <a:t>2024</a:t>
          </a:r>
          <a:endParaRPr lang="en-US" sz="1000" b="1" u="sng" kern="1200" dirty="0"/>
        </a:p>
      </dsp:txBody>
      <dsp:txXfrm>
        <a:off x="5593755" y="1476799"/>
        <a:ext cx="1187528" cy="1754926"/>
      </dsp:txXfrm>
    </dsp:sp>
    <dsp:sp modelId="{9EBC7648-7D65-4BC9-8FB2-5D1FA9FEB5DD}">
      <dsp:nvSpPr>
        <dsp:cNvPr id="0" name=""/>
        <dsp:cNvSpPr/>
      </dsp:nvSpPr>
      <dsp:spPr>
        <a:xfrm>
          <a:off x="6911326" y="1412557"/>
          <a:ext cx="1316012" cy="1883410"/>
        </a:xfrm>
        <a:prstGeom prst="roundRect">
          <a:avLst/>
        </a:prstGeom>
        <a:solidFill>
          <a:srgbClr val="30BFBD"/>
        </a:solidFill>
        <a:ln>
          <a:solidFill>
            <a:srgbClr val="009999"/>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0" rIns="38100" bIns="252000" numCol="1" spcCol="1270" anchor="ctr" anchorCtr="1">
          <a:noAutofit/>
        </a:bodyPr>
        <a:lstStyle/>
        <a:p>
          <a:pPr marL="0" lvl="0" indent="0" algn="ctr" defTabSz="444500">
            <a:lnSpc>
              <a:spcPct val="90000"/>
            </a:lnSpc>
            <a:spcBef>
              <a:spcPct val="0"/>
            </a:spcBef>
            <a:spcAft>
              <a:spcPct val="35000"/>
            </a:spcAft>
            <a:buNone/>
          </a:pPr>
          <a:r>
            <a:rPr lang="en-US" sz="1000" b="1" u="sng" kern="1200" dirty="0"/>
            <a:t>CCSD HQ</a:t>
          </a:r>
          <a:br>
            <a:rPr lang="en-US" sz="1000" b="1" u="sng" kern="1200" dirty="0"/>
          </a:br>
          <a:br>
            <a:rPr lang="en-US" sz="1000" b="1" u="sng" kern="1200" dirty="0"/>
          </a:br>
          <a:r>
            <a:rPr lang="en-US" sz="1000" b="0" u="none" kern="1200" dirty="0"/>
            <a:t>Launch new work descriptions and org models </a:t>
          </a:r>
        </a:p>
        <a:p>
          <a:pPr marL="0" lvl="0" indent="0" algn="ctr" defTabSz="444500">
            <a:lnSpc>
              <a:spcPct val="90000"/>
            </a:lnSpc>
            <a:spcBef>
              <a:spcPct val="0"/>
            </a:spcBef>
            <a:spcAft>
              <a:spcPct val="35000"/>
            </a:spcAft>
            <a:buNone/>
          </a:pPr>
          <a:r>
            <a:rPr lang="en-US" sz="1000" b="0" u="none" kern="1200" dirty="0"/>
            <a:t>------</a:t>
          </a:r>
        </a:p>
        <a:p>
          <a:pPr marL="0" lvl="0" indent="0" algn="ctr" defTabSz="444500">
            <a:lnSpc>
              <a:spcPct val="90000"/>
            </a:lnSpc>
            <a:spcBef>
              <a:spcPct val="0"/>
            </a:spcBef>
            <a:spcAft>
              <a:spcPct val="35000"/>
            </a:spcAft>
            <a:buNone/>
          </a:pPr>
          <a:r>
            <a:rPr lang="en-US" sz="1000" b="0" u="none" kern="1200" dirty="0"/>
            <a:t>Late Fall 2024</a:t>
          </a:r>
        </a:p>
      </dsp:txBody>
      <dsp:txXfrm>
        <a:off x="6975568" y="1476799"/>
        <a:ext cx="1187528" cy="1754926"/>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D04D6973-754B-47CD-95F4-E4177A42261F}" type="datetimeFigureOut">
              <a:rPr lang="en-US" altLang="en-US"/>
              <a:pPr/>
              <a:t>1/24/2024</a:t>
            </a:fld>
            <a:endParaRPr lang="en-US" alt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9E8D216E-3286-4007-A09A-41655211AEC2}" type="slidenum">
              <a:rPr lang="en-US" altLang="en-US"/>
              <a:pPr/>
              <a:t>‹#›</a:t>
            </a:fld>
            <a:endParaRPr lang="en-US" altLang="en-US" dirty="0"/>
          </a:p>
        </p:txBody>
      </p:sp>
    </p:spTree>
    <p:extLst>
      <p:ext uri="{BB962C8B-B14F-4D97-AF65-F5344CB8AC3E}">
        <p14:creationId xmlns:p14="http://schemas.microsoft.com/office/powerpoint/2010/main" val="40591046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72979507-E6EB-4E09-9330-8A6222761008}" type="datetimeFigureOut">
              <a:rPr lang="en-US" altLang="en-US"/>
              <a:pPr/>
              <a:t>1/24/2024</a:t>
            </a:fld>
            <a:endParaRPr lang="en-US" alt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58B6414A-BA14-4DDA-AFF4-139240F35821}" type="slidenum">
              <a:rPr lang="en-US" altLang="en-US"/>
              <a:pPr/>
              <a:t>‹#›</a:t>
            </a:fld>
            <a:endParaRPr lang="en-US" altLang="en-US" dirty="0"/>
          </a:p>
        </p:txBody>
      </p:sp>
    </p:spTree>
    <p:extLst>
      <p:ext uri="{BB962C8B-B14F-4D97-AF65-F5344CB8AC3E}">
        <p14:creationId xmlns:p14="http://schemas.microsoft.com/office/powerpoint/2010/main" val="225283980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ヒラギノ角ゴ Pro W3" pitchFamily="126" charset="-128"/>
        <a:cs typeface="ヒラギノ角ゴ Pro W3" charset="0"/>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pitchFamily="126"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pitchFamily="126"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pitchFamily="126"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pitchFamily="12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8B6414A-BA14-4DDA-AFF4-139240F35821}" type="slidenum">
              <a:rPr lang="en-US" altLang="en-US" smtClean="0"/>
              <a:pPr/>
              <a:t>1</a:t>
            </a:fld>
            <a:endParaRPr lang="en-US" altLang="en-US" dirty="0"/>
          </a:p>
        </p:txBody>
      </p:sp>
    </p:spTree>
    <p:extLst>
      <p:ext uri="{BB962C8B-B14F-4D97-AF65-F5344CB8AC3E}">
        <p14:creationId xmlns:p14="http://schemas.microsoft.com/office/powerpoint/2010/main" val="2384045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Several</a:t>
            </a:r>
            <a:r>
              <a:rPr lang="en-CA" baseline="0" dirty="0"/>
              <a:t> significant changes have impacted the </a:t>
            </a:r>
            <a:r>
              <a:rPr lang="en-CA" dirty="0"/>
              <a:t>roles and duties of the staff in the Contact Centre Services Directorate (CCSD) contact centres. Earlier changes brought about by Service Renewal and the successful launch of Hosted Contact Centre Service (HCCS)</a:t>
            </a:r>
            <a:r>
              <a:rPr lang="en-CA" baseline="0" dirty="0"/>
              <a:t> were compounded by the more recent shift to telework (resulting in considerable growth of contact centre staffing levels). In addition, there has been a transition from a call centre environment to the more fulsome services of a contact centre</a:t>
            </a:r>
            <a:r>
              <a:rPr lang="en-CA" dirty="0"/>
              <a:t>. Therefore, we must ensure that work descriptions, spans of control, and organizational models accurately reflect the realities of each job in the new context.</a:t>
            </a:r>
            <a:r>
              <a:rPr lang="en-CA" baseline="0" dirty="0"/>
              <a:t> As such, w</a:t>
            </a:r>
            <a:r>
              <a:rPr lang="en-CA" dirty="0"/>
              <a:t>e have committed</a:t>
            </a:r>
            <a:r>
              <a:rPr lang="en-CA" baseline="0" dirty="0"/>
              <a:t> to undertake a detailed and comprehensive review of work descriptions and organizational models for contact centres.</a:t>
            </a:r>
            <a:endParaRPr lang="en-CA" dirty="0"/>
          </a:p>
          <a:p>
            <a:endParaRPr lang="en-CA" dirty="0"/>
          </a:p>
          <a:p>
            <a:r>
              <a:rPr lang="en-CA" dirty="0"/>
              <a:t>This comprehensive review will begin in June 2023, and will be split into two separate, but concurrent phases. Because of the scope of the project, and the importance of ensuring that job descriptions and ratings match realities, the project is a CCSD priority and will target a completion date within 18-24 months. </a:t>
            </a:r>
          </a:p>
          <a:p>
            <a:endParaRPr lang="en-CA" dirty="0"/>
          </a:p>
          <a:p>
            <a:r>
              <a:rPr lang="en-CA" strike="noStrike" dirty="0"/>
              <a:t>HRB mandates a top-down approach for work</a:t>
            </a:r>
            <a:r>
              <a:rPr lang="en-CA" strike="noStrike" baseline="0" dirty="0"/>
              <a:t> description reviews, and since the Assistant Director (AD) Accountability Profiles have been updated recently (May 2021), the review will begin with the MG05 positions. </a:t>
            </a:r>
          </a:p>
          <a:p>
            <a:endParaRPr lang="en-CA" dirty="0"/>
          </a:p>
          <a:p>
            <a:r>
              <a:rPr lang="en-CA" dirty="0"/>
              <a:t>It is</a:t>
            </a:r>
            <a:r>
              <a:rPr lang="en-CA" baseline="0" dirty="0"/>
              <a:t> important to note that t</a:t>
            </a:r>
            <a:r>
              <a:rPr lang="en-CA" dirty="0"/>
              <a:t>he</a:t>
            </a:r>
            <a:r>
              <a:rPr lang="en-CA" baseline="0" dirty="0"/>
              <a:t> goal of the review is to provide realistic and accurate work descriptions for all contact centre staff and the organizational structure in which to operate. It is </a:t>
            </a:r>
            <a:r>
              <a:rPr lang="en-CA" b="1" u="sng" baseline="0" dirty="0"/>
              <a:t>not</a:t>
            </a:r>
            <a:r>
              <a:rPr lang="en-CA" b="0" u="none" baseline="0" dirty="0"/>
              <a:t> the intention of the review to reduce the number of staff, reduce the levels of any positions, or negatively impact the contact centres in any way. There is also a </a:t>
            </a:r>
            <a:r>
              <a:rPr lang="en-CA" b="1" u="none" baseline="0" dirty="0"/>
              <a:t>potential</a:t>
            </a:r>
            <a:r>
              <a:rPr lang="en-CA" b="0" u="none" baseline="0" dirty="0"/>
              <a:t> opportunity for additions (at appropriate levels) to the contact centre organizational structure, to allow for career paths for employees, outside of the management stream.</a:t>
            </a:r>
            <a:endParaRPr lang="en-CA" dirty="0"/>
          </a:p>
        </p:txBody>
      </p:sp>
      <p:sp>
        <p:nvSpPr>
          <p:cNvPr id="4" name="Slide Number Placeholder 3"/>
          <p:cNvSpPr>
            <a:spLocks noGrp="1"/>
          </p:cNvSpPr>
          <p:nvPr>
            <p:ph type="sldNum" sz="quarter" idx="10"/>
          </p:nvPr>
        </p:nvSpPr>
        <p:spPr/>
        <p:txBody>
          <a:bodyPr/>
          <a:lstStyle/>
          <a:p>
            <a:fld id="{58B6414A-BA14-4DDA-AFF4-139240F35821}" type="slidenum">
              <a:rPr lang="en-US" altLang="en-US" smtClean="0"/>
              <a:pPr/>
              <a:t>2</a:t>
            </a:fld>
            <a:endParaRPr lang="en-US" altLang="en-US" dirty="0"/>
          </a:p>
        </p:txBody>
      </p:sp>
    </p:spTree>
    <p:extLst>
      <p:ext uri="{BB962C8B-B14F-4D97-AF65-F5344CB8AC3E}">
        <p14:creationId xmlns:p14="http://schemas.microsoft.com/office/powerpoint/2010/main" val="4175401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u="sng" dirty="0"/>
              <a:t>Phase 1 – Classification and Work Description review</a:t>
            </a:r>
          </a:p>
          <a:p>
            <a:pPr marL="171450" indent="-171450">
              <a:buFont typeface="Arial" panose="020B0604020202020204" pitchFamily="34" charset="0"/>
              <a:buChar char="•"/>
            </a:pPr>
            <a:r>
              <a:rPr lang="en-CA" dirty="0">
                <a:cs typeface="ヒラギノ角ゴ Pro W3" charset="0"/>
              </a:rPr>
              <a:t>All</a:t>
            </a:r>
            <a:r>
              <a:rPr lang="en-CA" baseline="0" dirty="0">
                <a:cs typeface="ヒラギノ角ゴ Pro W3" charset="0"/>
              </a:rPr>
              <a:t> contact centre w</a:t>
            </a:r>
            <a:r>
              <a:rPr lang="en-CA" dirty="0">
                <a:cs typeface="ヒラギノ角ゴ Pro W3" charset="0"/>
              </a:rPr>
              <a:t>ork descriptions will be reviewed by CCSD HQ for potential items for removal and/or addition.</a:t>
            </a:r>
          </a:p>
          <a:p>
            <a:pPr marL="171450" indent="-171450">
              <a:buFont typeface="Arial" panose="020B0604020202020204" pitchFamily="34" charset="0"/>
              <a:buChar char="•"/>
            </a:pPr>
            <a:r>
              <a:rPr lang="en-CA">
                <a:cs typeface="ヒラギノ角ゴ Pro W3" charset="0"/>
              </a:rPr>
              <a:t>ADs will be consulted </a:t>
            </a:r>
            <a:r>
              <a:rPr lang="en-US" sz="1200" kern="1200" dirty="0">
                <a:solidFill>
                  <a:schemeClr val="tx1"/>
                </a:solidFill>
                <a:effectLst/>
                <a:latin typeface="+mn-lt"/>
                <a:ea typeface="ヒラギノ角ゴ Pro W3" pitchFamily="126" charset="-128"/>
                <a:cs typeface="ヒラギノ角ゴ Pro W3" charset="0"/>
              </a:rPr>
              <a:t>to capture their feedback </a:t>
            </a:r>
            <a:r>
              <a:rPr lang="en-CA" dirty="0">
                <a:cs typeface="ヒラギノ角ゴ Pro W3" charset="0"/>
              </a:rPr>
              <a:t>regarding perceived changes in job duties, roles, or increased pressures due to the changes</a:t>
            </a:r>
            <a:r>
              <a:rPr lang="en-CA" baseline="0" dirty="0">
                <a:cs typeface="ヒラギノ角ゴ Pro W3" charset="0"/>
              </a:rPr>
              <a:t> that occurred</a:t>
            </a:r>
            <a:r>
              <a:rPr lang="en-US" sz="1200" kern="1200">
                <a:solidFill>
                  <a:schemeClr val="tx1"/>
                </a:solidFill>
                <a:effectLst/>
                <a:latin typeface="+mn-lt"/>
                <a:ea typeface="ヒラギノ角ゴ Pro W3" pitchFamily="126" charset="-128"/>
                <a:cs typeface="ヒラギノ角ゴ Pro W3" charset="0"/>
              </a:rPr>
              <a:t>. </a:t>
            </a:r>
          </a:p>
          <a:p>
            <a:pPr marL="171450" indent="-171450">
              <a:buFont typeface="Arial" panose="020B0604020202020204" pitchFamily="34" charset="0"/>
              <a:buChar char="•"/>
            </a:pPr>
            <a:r>
              <a:rPr lang="en-US" sz="1200" kern="1200">
                <a:solidFill>
                  <a:schemeClr val="tx1"/>
                </a:solidFill>
                <a:effectLst/>
                <a:latin typeface="+mn-lt"/>
                <a:ea typeface="ヒラギノ角ゴ Pro W3" pitchFamily="126" charset="-128"/>
                <a:cs typeface="ヒラギノ角ゴ Pro W3" charset="0"/>
              </a:rPr>
              <a:t>An </a:t>
            </a:r>
            <a:r>
              <a:rPr lang="en-US" sz="1200" kern="1200" dirty="0">
                <a:solidFill>
                  <a:schemeClr val="tx1"/>
                </a:solidFill>
                <a:effectLst/>
                <a:latin typeface="+mn-lt"/>
                <a:ea typeface="ヒラギノ角ゴ Pro W3" pitchFamily="126" charset="-128"/>
                <a:cs typeface="ヒラギノ角ゴ Pro W3" charset="0"/>
              </a:rPr>
              <a:t>MG05 working group will be struck and</a:t>
            </a:r>
            <a:r>
              <a:rPr lang="en-US" sz="1200" kern="1200" baseline="0" dirty="0">
                <a:solidFill>
                  <a:schemeClr val="tx1"/>
                </a:solidFill>
                <a:effectLst/>
                <a:latin typeface="+mn-lt"/>
                <a:ea typeface="ヒラギノ角ゴ Pro W3" pitchFamily="126" charset="-128"/>
                <a:cs typeface="ヒラギノ角ゴ Pro W3" charset="0"/>
              </a:rPr>
              <a:t> will work closely with CCSD HQ throughout the work description review, to ensure alignment with the new environment.</a:t>
            </a:r>
            <a:endParaRPr lang="en-US" sz="1200" kern="1200" dirty="0">
              <a:solidFill>
                <a:schemeClr val="tx1"/>
              </a:solidFill>
              <a:effectLst/>
              <a:latin typeface="+mn-lt"/>
              <a:ea typeface="ヒラギノ角ゴ Pro W3" pitchFamily="126" charset="-128"/>
              <a:cs typeface="ヒラギノ角ゴ Pro W3" charset="0"/>
            </a:endParaRPr>
          </a:p>
          <a:p>
            <a:pPr marL="171450" indent="-171450">
              <a:buFont typeface="Arial" panose="020B0604020202020204" pitchFamily="34" charset="0"/>
              <a:buChar char="•"/>
            </a:pPr>
            <a:r>
              <a:rPr lang="en-CA" dirty="0">
                <a:cs typeface="ヒラギノ角ゴ Pro W3" charset="0"/>
              </a:rPr>
              <a:t>Site visits by CCSD HQ may occur for more in-depth discussions</a:t>
            </a:r>
            <a:r>
              <a:rPr lang="en-CA" baseline="0" dirty="0">
                <a:cs typeface="ヒラギノ角ゴ Pro W3" charset="0"/>
              </a:rPr>
              <a:t> (one to an Individual Enquiries site and one to a Business Enquiries site). </a:t>
            </a:r>
          </a:p>
          <a:p>
            <a:pPr marL="171450" indent="-171450">
              <a:buFont typeface="Arial" panose="020B0604020202020204" pitchFamily="34" charset="0"/>
              <a:buChar char="•"/>
            </a:pPr>
            <a:r>
              <a:rPr lang="en-CA" dirty="0">
                <a:cs typeface="ヒラギノ角ゴ Pro W3" charset="0"/>
              </a:rPr>
              <a:t>Work </a:t>
            </a:r>
            <a:r>
              <a:rPr lang="en-CA">
                <a:cs typeface="ヒラギノ角ゴ Pro W3" charset="0"/>
              </a:rPr>
              <a:t>descriptions may </a:t>
            </a:r>
            <a:r>
              <a:rPr lang="en-CA" dirty="0">
                <a:cs typeface="ヒラギノ角ゴ Pro W3" charset="0"/>
              </a:rPr>
              <a:t>be re-written or updated to reflect the current expectations,</a:t>
            </a:r>
            <a:r>
              <a:rPr lang="en-CA" baseline="0" dirty="0">
                <a:cs typeface="ヒラギノ角ゴ Pro W3" charset="0"/>
              </a:rPr>
              <a:t> in consultation </a:t>
            </a:r>
            <a:r>
              <a:rPr lang="en-CA" baseline="0">
                <a:cs typeface="ヒラギノ角ゴ Pro W3" charset="0"/>
              </a:rPr>
              <a:t>with HRB Classification.</a:t>
            </a:r>
            <a:r>
              <a:rPr lang="en-CA">
                <a:cs typeface="ヒラギノ角ゴ Pro W3" charset="0"/>
              </a:rPr>
              <a:t> </a:t>
            </a:r>
            <a:endParaRPr lang="en-CA" dirty="0">
              <a:cs typeface="ヒラギノ角ゴ Pro W3" charset="0"/>
            </a:endParaRPr>
          </a:p>
          <a:p>
            <a:pPr lvl="1"/>
            <a:endParaRPr lang="en-CA" b="1" u="sng" dirty="0">
              <a:cs typeface="ヒラギノ角ゴ Pro W3" charset="0"/>
            </a:endParaRPr>
          </a:p>
          <a:p>
            <a:r>
              <a:rPr lang="en-CA" sz="1200" b="1" u="sng" dirty="0">
                <a:solidFill>
                  <a:srgbClr val="BA2E34"/>
                </a:solidFill>
              </a:rPr>
              <a:t>Phase 2 – Organizational Model review</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baseline="0">
                <a:cs typeface="ヒラギノ角ゴ Pro W3" charset="0"/>
              </a:rPr>
              <a:t>A review of the existing CAS data will ensure operations are staffed </a:t>
            </a:r>
            <a:r>
              <a:rPr lang="en-CA">
                <a:cs typeface="ヒラギノ角ゴ Pro W3" charset="0"/>
              </a:rPr>
              <a:t>at appropriate levels</a:t>
            </a:r>
            <a:r>
              <a:rPr lang="en-CA" baseline="0">
                <a:cs typeface="ヒラギノ角ゴ Pro W3" charset="0"/>
              </a:rPr>
              <a:t>. </a:t>
            </a:r>
          </a:p>
          <a:p>
            <a:pPr marL="171450" indent="-171450">
              <a:buFont typeface="Arial" panose="020B0604020202020204" pitchFamily="34" charset="0"/>
              <a:buChar char="•"/>
            </a:pPr>
            <a:r>
              <a:rPr lang="en-CA">
                <a:cs typeface="ヒラギノ角ゴ Pro W3" charset="0"/>
              </a:rPr>
              <a:t>Contact centre positions </a:t>
            </a:r>
            <a:r>
              <a:rPr lang="en-CA" baseline="0" dirty="0">
                <a:cs typeface="ヒラギノ角ゴ Pro W3" charset="0"/>
              </a:rPr>
              <a:t>will be compared </a:t>
            </a:r>
            <a:r>
              <a:rPr lang="en-CA" baseline="0">
                <a:cs typeface="ヒラギノ角ゴ Pro W3" charset="0"/>
              </a:rPr>
              <a:t>with the current organizational structure including span of control, to i</a:t>
            </a:r>
            <a:r>
              <a:rPr lang="en-CA">
                <a:cs typeface="ヒラギノ角ゴ Pro W3" charset="0"/>
              </a:rPr>
              <a:t>dentify any required changes.</a:t>
            </a:r>
          </a:p>
          <a:p>
            <a:pPr marL="171450" indent="-171450">
              <a:buFont typeface="Arial" panose="020B0604020202020204" pitchFamily="34" charset="0"/>
              <a:buChar char="•"/>
            </a:pPr>
            <a:r>
              <a:rPr lang="en-CA">
                <a:cs typeface="ヒラギノ角ゴ Pro W3" charset="0"/>
              </a:rPr>
              <a:t>If</a:t>
            </a:r>
            <a:r>
              <a:rPr lang="en-CA" baseline="0">
                <a:cs typeface="ヒラギノ角ゴ Pro W3" charset="0"/>
              </a:rPr>
              <a:t> required, a</a:t>
            </a:r>
            <a:r>
              <a:rPr lang="en-CA">
                <a:cs typeface="ヒラギノ角ゴ Pro W3" charset="0"/>
              </a:rPr>
              <a:t>n</a:t>
            </a:r>
            <a:r>
              <a:rPr lang="en-CA" baseline="0">
                <a:cs typeface="ヒラギノ角ゴ Pro W3" charset="0"/>
              </a:rPr>
              <a:t> updated </a:t>
            </a:r>
            <a:r>
              <a:rPr lang="en-CA">
                <a:cs typeface="ヒラギノ角ゴ Pro W3" charset="0"/>
              </a:rPr>
              <a:t>Organizational Model will be created to reflect these findings.</a:t>
            </a:r>
            <a:r>
              <a:rPr lang="en-CA" baseline="0">
                <a:cs typeface="ヒラギノ角ゴ Pro W3" charset="0"/>
              </a:rPr>
              <a:t> </a:t>
            </a:r>
          </a:p>
          <a:p>
            <a:pPr marL="171450" indent="-171450">
              <a:buFont typeface="Arial" panose="020B0604020202020204" pitchFamily="34" charset="0"/>
              <a:buChar char="•"/>
            </a:pPr>
            <a:endParaRPr lang="en-CA" dirty="0">
              <a:cs typeface="ヒラギノ角ゴ Pro W3" charset="0"/>
            </a:endParaRPr>
          </a:p>
          <a:p>
            <a:pPr marL="0" indent="0">
              <a:buFont typeface="Arial" panose="020B0604020202020204" pitchFamily="34" charset="0"/>
              <a:buNone/>
            </a:pPr>
            <a:r>
              <a:rPr lang="en-CA" dirty="0">
                <a:cs typeface="ヒラギノ角ゴ Pro W3" charset="0"/>
              </a:rPr>
              <a:t>Results of the reviews</a:t>
            </a:r>
            <a:r>
              <a:rPr lang="en-CA" baseline="0" dirty="0">
                <a:cs typeface="ヒラギノ角ゴ Pro W3" charset="0"/>
              </a:rPr>
              <a:t> and corresponding documentation </a:t>
            </a:r>
            <a:r>
              <a:rPr lang="en-CA" dirty="0">
                <a:cs typeface="ヒラギノ角ゴ Pro W3" charset="0"/>
              </a:rPr>
              <a:t>will be shared with the union and the contact centres. All </a:t>
            </a:r>
            <a:r>
              <a:rPr lang="en-CA" baseline="0" dirty="0">
                <a:cs typeface="ヒラギノ角ゴ Pro W3" charset="0"/>
              </a:rPr>
              <a:t>changes will subsequently be implemented.</a:t>
            </a:r>
            <a:endParaRPr lang="en-CA" dirty="0">
              <a:cs typeface="ヒラギノ角ゴ Pro W3" charset="0"/>
            </a:endParaRPr>
          </a:p>
        </p:txBody>
      </p:sp>
      <p:sp>
        <p:nvSpPr>
          <p:cNvPr id="4" name="Slide Number Placeholder 3"/>
          <p:cNvSpPr>
            <a:spLocks noGrp="1"/>
          </p:cNvSpPr>
          <p:nvPr>
            <p:ph type="sldNum" sz="quarter" idx="10"/>
          </p:nvPr>
        </p:nvSpPr>
        <p:spPr/>
        <p:txBody>
          <a:bodyPr/>
          <a:lstStyle/>
          <a:p>
            <a:fld id="{58B6414A-BA14-4DDA-AFF4-139240F35821}" type="slidenum">
              <a:rPr lang="en-US" altLang="en-US" smtClean="0"/>
              <a:pPr/>
              <a:t>3</a:t>
            </a:fld>
            <a:endParaRPr lang="en-US" altLang="en-US" dirty="0"/>
          </a:p>
        </p:txBody>
      </p:sp>
    </p:spTree>
    <p:extLst>
      <p:ext uri="{BB962C8B-B14F-4D97-AF65-F5344CB8AC3E}">
        <p14:creationId xmlns:p14="http://schemas.microsoft.com/office/powerpoint/2010/main" val="1880387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a:t>Phases 1 and 2 are blended within the high level events indicated.</a:t>
            </a:r>
          </a:p>
          <a:p>
            <a:endParaRPr lang="en-CA" baseline="0" dirty="0"/>
          </a:p>
          <a:p>
            <a:r>
              <a:rPr lang="en-CA" baseline="0" dirty="0"/>
              <a:t>Timeframes provided are only a broad estimate and are subject to change.</a:t>
            </a:r>
          </a:p>
          <a:p>
            <a:endParaRPr lang="en-CA" baseline="0" dirty="0"/>
          </a:p>
          <a:p>
            <a:r>
              <a:rPr lang="en-CA" baseline="0" dirty="0"/>
              <a:t>Staffing actions may </a:t>
            </a:r>
            <a:r>
              <a:rPr lang="en-CA" baseline="0"/>
              <a:t>occur prior to the launch. </a:t>
            </a:r>
            <a:endParaRPr lang="en-CA" baseline="0" dirty="0"/>
          </a:p>
        </p:txBody>
      </p:sp>
      <p:sp>
        <p:nvSpPr>
          <p:cNvPr id="4" name="Slide Number Placeholder 3"/>
          <p:cNvSpPr>
            <a:spLocks noGrp="1"/>
          </p:cNvSpPr>
          <p:nvPr>
            <p:ph type="sldNum" sz="quarter" idx="10"/>
          </p:nvPr>
        </p:nvSpPr>
        <p:spPr/>
        <p:txBody>
          <a:bodyPr/>
          <a:lstStyle/>
          <a:p>
            <a:fld id="{58B6414A-BA14-4DDA-AFF4-139240F35821}" type="slidenum">
              <a:rPr lang="en-US" altLang="en-US" smtClean="0"/>
              <a:pPr/>
              <a:t>4</a:t>
            </a:fld>
            <a:endParaRPr lang="en-US" altLang="en-US" dirty="0"/>
          </a:p>
        </p:txBody>
      </p:sp>
    </p:spTree>
    <p:extLst>
      <p:ext uri="{BB962C8B-B14F-4D97-AF65-F5344CB8AC3E}">
        <p14:creationId xmlns:p14="http://schemas.microsoft.com/office/powerpoint/2010/main" val="1236207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baseline="0" dirty="0">
                <a:solidFill>
                  <a:schemeClr val="tx1"/>
                </a:solidFill>
                <a:effectLst/>
                <a:latin typeface="+mn-lt"/>
                <a:ea typeface="ヒラギノ角ゴ Pro W3" pitchFamily="126" charset="-128"/>
                <a:cs typeface="ヒラギノ角ゴ Pro W3" charset="0"/>
              </a:rPr>
              <a:t>Not all agents are interested in, or suited to the management stream. However, currently, there is little opportunity for agents to “rise through the ranks” in the contact centres, without becoming a team leader.</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baseline="0" dirty="0">
                <a:solidFill>
                  <a:schemeClr val="tx1"/>
                </a:solidFill>
                <a:effectLst/>
                <a:latin typeface="+mn-lt"/>
                <a:ea typeface="ヒラギノ角ゴ Pro W3" pitchFamily="126" charset="-128"/>
                <a:cs typeface="ヒラギノ角ゴ Pro W3" charset="0"/>
              </a:rPr>
              <a:t>Consequently, agents in these circumstances tend to seek positions outside the contact centre, exacerbating the already problematic attrition situation. </a:t>
            </a:r>
          </a:p>
          <a:p>
            <a:pPr marL="171450" lvl="0" indent="-171450">
              <a:buFont typeface="Arial" panose="020B0604020202020204" pitchFamily="34" charset="0"/>
              <a:buChar char="•"/>
            </a:pPr>
            <a:r>
              <a:rPr lang="en-CA" sz="1200" kern="1200" baseline="0" dirty="0">
                <a:solidFill>
                  <a:schemeClr val="tx1"/>
                </a:solidFill>
                <a:effectLst/>
                <a:latin typeface="+mn-lt"/>
                <a:ea typeface="ヒラギノ角ゴ Pro W3" pitchFamily="126" charset="-128"/>
                <a:cs typeface="+mn-cs"/>
              </a:rPr>
              <a:t>As such, there may be more opportunities created in the training, coaching, Quality and traffic workloads, to allow for a broader spectrum of available experience to be acquired. Work descriptions may be developed for these specific roles.</a:t>
            </a:r>
          </a:p>
          <a:p>
            <a:pPr marL="171450" lvl="0" indent="-171450">
              <a:buFont typeface="Arial" panose="020B0604020202020204" pitchFamily="34" charset="0"/>
              <a:buChar char="•"/>
            </a:pPr>
            <a:r>
              <a:rPr lang="en-CA" sz="1200" baseline="0" dirty="0"/>
              <a:t>The introduction of an additional level(s) may also be considered (for example, SP06) to lengthen the SP stream and further expand the breadth of opportunity for agents within their sites.</a:t>
            </a:r>
          </a:p>
          <a:p>
            <a:pPr marL="171450" lvl="0" indent="-171450">
              <a:buFont typeface="Arial" panose="020B0604020202020204" pitchFamily="34" charset="0"/>
              <a:buChar char="•"/>
            </a:pPr>
            <a:r>
              <a:rPr lang="en-CA" sz="1200" kern="1200" dirty="0">
                <a:solidFill>
                  <a:schemeClr val="tx1"/>
                </a:solidFill>
                <a:effectLst/>
                <a:latin typeface="+mn-lt"/>
                <a:ea typeface="ヒラギノ角ゴ Pro W3" pitchFamily="126" charset="-128"/>
                <a:cs typeface="+mn-cs"/>
              </a:rPr>
              <a:t>Some work</a:t>
            </a:r>
            <a:r>
              <a:rPr lang="en-CA" sz="1200" kern="1200" baseline="0" dirty="0">
                <a:solidFill>
                  <a:schemeClr val="tx1"/>
                </a:solidFill>
                <a:effectLst/>
                <a:latin typeface="+mn-lt"/>
                <a:ea typeface="ヒラギノ角ゴ Pro W3" pitchFamily="126" charset="-128"/>
                <a:cs typeface="+mn-cs"/>
              </a:rPr>
              <a:t>loads/jobs may be considered for reclassification, if it is deemed that the </a:t>
            </a:r>
            <a:r>
              <a:rPr lang="en-CA" sz="1200" b="1" kern="1200" baseline="0" dirty="0">
                <a:solidFill>
                  <a:schemeClr val="tx1"/>
                </a:solidFill>
                <a:effectLst/>
                <a:latin typeface="+mn-lt"/>
                <a:ea typeface="ヒラギノ角ゴ Pro W3" pitchFamily="126" charset="-128"/>
                <a:cs typeface="+mn-cs"/>
              </a:rPr>
              <a:t>complexity</a:t>
            </a:r>
            <a:r>
              <a:rPr lang="en-CA" sz="1200" kern="1200" baseline="0" dirty="0">
                <a:solidFill>
                  <a:schemeClr val="tx1"/>
                </a:solidFill>
                <a:effectLst/>
                <a:latin typeface="+mn-lt"/>
                <a:ea typeface="ヒラギノ角ゴ Pro W3" pitchFamily="126" charset="-128"/>
                <a:cs typeface="+mn-cs"/>
              </a:rPr>
              <a:t> of the work requirements exceeds the responsibilities currently outlined in the designated work description. This does not include:</a:t>
            </a:r>
          </a:p>
          <a:p>
            <a:pPr marL="628650" lvl="1" indent="-171450">
              <a:buFont typeface="Arial" panose="020B0604020202020204" pitchFamily="34" charset="0"/>
              <a:buChar char="•"/>
            </a:pPr>
            <a:r>
              <a:rPr lang="en-CA" sz="1200" kern="1200" baseline="0" dirty="0">
                <a:solidFill>
                  <a:schemeClr val="tx1"/>
                </a:solidFill>
                <a:effectLst/>
                <a:latin typeface="+mn-lt"/>
                <a:ea typeface="ヒラギノ角ゴ Pro W3" pitchFamily="126" charset="-128"/>
                <a:cs typeface="+mn-cs"/>
              </a:rPr>
              <a:t>excess work or responsibilities taken on voluntarily within a role;</a:t>
            </a:r>
          </a:p>
          <a:p>
            <a:pPr marL="628650" lvl="1" indent="-171450">
              <a:buFont typeface="Arial" panose="020B0604020202020204" pitchFamily="34" charset="0"/>
              <a:buChar char="•"/>
            </a:pPr>
            <a:r>
              <a:rPr lang="en-CA" sz="1200" kern="1200" baseline="0" dirty="0">
                <a:solidFill>
                  <a:schemeClr val="tx1"/>
                </a:solidFill>
                <a:effectLst/>
                <a:latin typeface="+mn-lt"/>
                <a:ea typeface="ヒラギノ角ゴ Pro W3" pitchFamily="126" charset="-128"/>
                <a:cs typeface="+mn-cs"/>
              </a:rPr>
              <a:t>a larger volume of work assigned to the role but at the same level of complexity;</a:t>
            </a:r>
          </a:p>
          <a:p>
            <a:pPr marL="628650" lvl="1" indent="-171450">
              <a:buFont typeface="Arial" panose="020B0604020202020204" pitchFamily="34" charset="0"/>
              <a:buChar char="•"/>
            </a:pPr>
            <a:r>
              <a:rPr lang="en-CA" sz="1200" kern="1200" baseline="0" dirty="0">
                <a:solidFill>
                  <a:schemeClr val="tx1"/>
                </a:solidFill>
                <a:effectLst/>
                <a:latin typeface="+mn-lt"/>
                <a:ea typeface="ヒラギノ角ゴ Pro W3" pitchFamily="126" charset="-128"/>
                <a:cs typeface="+mn-cs"/>
              </a:rPr>
              <a:t>how hard employees work in a given role; and</a:t>
            </a:r>
          </a:p>
          <a:p>
            <a:pPr marL="628650" lvl="1" indent="-171450">
              <a:buFont typeface="Arial" panose="020B0604020202020204" pitchFamily="34" charset="0"/>
              <a:buChar char="•"/>
            </a:pPr>
            <a:r>
              <a:rPr lang="en-CA" sz="1200" kern="1200" baseline="0" dirty="0">
                <a:solidFill>
                  <a:schemeClr val="tx1"/>
                </a:solidFill>
                <a:effectLst/>
                <a:latin typeface="+mn-lt"/>
                <a:ea typeface="ヒラギノ角ゴ Pro W3" pitchFamily="126" charset="-128"/>
                <a:cs typeface="+mn-cs"/>
              </a:rPr>
              <a:t>considering the work of specific individuals – work descriptions are written to reflect a job, not how a person performs the job.</a:t>
            </a:r>
          </a:p>
          <a:p>
            <a:pPr marL="171450" lvl="0" indent="-171450">
              <a:buFont typeface="Arial" panose="020B0604020202020204" pitchFamily="34" charset="0"/>
              <a:buChar char="•"/>
            </a:pPr>
            <a:r>
              <a:rPr lang="en-CA" sz="1200" kern="1200" baseline="0" dirty="0">
                <a:solidFill>
                  <a:schemeClr val="tx1"/>
                </a:solidFill>
                <a:effectLst/>
                <a:latin typeface="+mn-lt"/>
                <a:ea typeface="ヒラギノ角ゴ Pro W3" pitchFamily="126" charset="-128"/>
                <a:cs typeface="+mn-cs"/>
              </a:rPr>
              <a:t>Any reclassification would require consultation with HR Staffing on how to proceed.</a:t>
            </a:r>
          </a:p>
        </p:txBody>
      </p:sp>
      <p:sp>
        <p:nvSpPr>
          <p:cNvPr id="4" name="Slide Number Placeholder 3"/>
          <p:cNvSpPr>
            <a:spLocks noGrp="1"/>
          </p:cNvSpPr>
          <p:nvPr>
            <p:ph type="sldNum" sz="quarter" idx="10"/>
          </p:nvPr>
        </p:nvSpPr>
        <p:spPr/>
        <p:txBody>
          <a:bodyPr/>
          <a:lstStyle/>
          <a:p>
            <a:fld id="{58B6414A-BA14-4DDA-AFF4-139240F35821}" type="slidenum">
              <a:rPr lang="en-US" altLang="en-US" smtClean="0"/>
              <a:pPr/>
              <a:t>5</a:t>
            </a:fld>
            <a:endParaRPr lang="en-US" altLang="en-US" dirty="0"/>
          </a:p>
        </p:txBody>
      </p:sp>
    </p:spTree>
    <p:extLst>
      <p:ext uri="{BB962C8B-B14F-4D97-AF65-F5344CB8AC3E}">
        <p14:creationId xmlns:p14="http://schemas.microsoft.com/office/powerpoint/2010/main" val="3148264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8B6414A-BA14-4DDA-AFF4-139240F35821}" type="slidenum">
              <a:rPr lang="en-US" altLang="en-US" smtClean="0"/>
              <a:pPr/>
              <a:t>6</a:t>
            </a:fld>
            <a:endParaRPr lang="en-US" altLang="en-US" dirty="0"/>
          </a:p>
        </p:txBody>
      </p:sp>
    </p:spTree>
    <p:extLst>
      <p:ext uri="{BB962C8B-B14F-4D97-AF65-F5344CB8AC3E}">
        <p14:creationId xmlns:p14="http://schemas.microsoft.com/office/powerpoint/2010/main" val="19634170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half imag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A" dirty="0"/>
          </a:p>
        </p:txBody>
      </p:sp>
      <p:sp>
        <p:nvSpPr>
          <p:cNvPr id="10" name="Content Placeholder 2"/>
          <p:cNvSpPr>
            <a:spLocks noGrp="1"/>
          </p:cNvSpPr>
          <p:nvPr>
            <p:ph idx="11"/>
          </p:nvPr>
        </p:nvSpPr>
        <p:spPr>
          <a:xfrm>
            <a:off x="4694296" y="753534"/>
            <a:ext cx="3992504" cy="5436540"/>
          </a:xfrm>
        </p:spPr>
        <p:txBody>
          <a:bodyPr/>
          <a:lstStyle>
            <a:lvl1pPr marL="0" indent="0">
              <a:buNone/>
              <a:defRPr>
                <a:latin typeface="Century Gothic" pitchFamily="34" charset="0"/>
              </a:defRPr>
            </a:lvl1pPr>
          </a:lstStyle>
          <a:p>
            <a:pPr lvl="0"/>
            <a:endParaRPr lang="en-US" dirty="0"/>
          </a:p>
        </p:txBody>
      </p:sp>
      <p:sp>
        <p:nvSpPr>
          <p:cNvPr id="2" name="Title 1"/>
          <p:cNvSpPr>
            <a:spLocks noGrp="1"/>
          </p:cNvSpPr>
          <p:nvPr>
            <p:ph type="ctrTitle"/>
          </p:nvPr>
        </p:nvSpPr>
        <p:spPr>
          <a:xfrm>
            <a:off x="487969" y="753535"/>
            <a:ext cx="3792400" cy="2376252"/>
          </a:xfrm>
        </p:spPr>
        <p:txBody>
          <a:bodyPr>
            <a:normAutofit/>
          </a:bodyPr>
          <a:lstStyle>
            <a:lvl1pPr algn="l">
              <a:defRPr sz="4000" b="0" i="0">
                <a:solidFill>
                  <a:srgbClr val="BA2E34"/>
                </a:solidFill>
                <a:latin typeface="Century Gothic" pitchFamily="34" charset="0"/>
                <a:cs typeface="Century Gothic" pitchFamily="34" charset="0"/>
              </a:defRPr>
            </a:lvl1pPr>
          </a:lstStyle>
          <a:p>
            <a:r>
              <a:rPr lang="en-US" dirty="0"/>
              <a:t>Click to edit Master title style</a:t>
            </a:r>
          </a:p>
        </p:txBody>
      </p:sp>
      <p:sp>
        <p:nvSpPr>
          <p:cNvPr id="3" name="Subtitle 2"/>
          <p:cNvSpPr>
            <a:spLocks noGrp="1"/>
          </p:cNvSpPr>
          <p:nvPr>
            <p:ph type="subTitle" idx="1"/>
          </p:nvPr>
        </p:nvSpPr>
        <p:spPr>
          <a:xfrm>
            <a:off x="487968" y="3336749"/>
            <a:ext cx="3792401" cy="1752600"/>
          </a:xfrm>
        </p:spPr>
        <p:txBody>
          <a:bodyPr>
            <a:normAutofit/>
          </a:bodyPr>
          <a:lstStyle>
            <a:lvl1pPr marL="0" indent="0" algn="l">
              <a:buNone/>
              <a:defRPr sz="2400" b="0" i="0" baseline="0">
                <a:solidFill>
                  <a:srgbClr val="595959"/>
                </a:solidFill>
                <a:latin typeface="Century Gothic" pitchFamily="34" charset="0"/>
                <a:cs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a:t>Click to edit Master subtitle style</a:t>
            </a:r>
            <a:endParaRPr lang="en-US" dirty="0"/>
          </a:p>
        </p:txBody>
      </p:sp>
      <p:sp>
        <p:nvSpPr>
          <p:cNvPr id="12" name="Slide Number Placeholder 5"/>
          <p:cNvSpPr>
            <a:spLocks noGrp="1"/>
          </p:cNvSpPr>
          <p:nvPr>
            <p:ph type="sldNum" sz="quarter" idx="12"/>
          </p:nvPr>
        </p:nvSpPr>
        <p:spPr/>
        <p:txBody>
          <a:bodyPr/>
          <a:lstStyle>
            <a:lvl1pPr>
              <a:defRPr/>
            </a:lvl1pPr>
          </a:lstStyle>
          <a:p>
            <a:fld id="{A3C1C3F4-7627-499B-A387-D46B6B71D0BD}" type="slidenum">
              <a:rPr lang="en-US" altLang="en-US"/>
              <a:pPr/>
              <a:t>‹#›</a:t>
            </a:fld>
            <a:endParaRPr lang="en-US" altLang="en-US" dirty="0"/>
          </a:p>
        </p:txBody>
      </p:sp>
      <p:pic>
        <p:nvPicPr>
          <p:cNvPr id="14" name="Picture 7"/>
          <p:cNvPicPr>
            <a:picLocks/>
          </p:cNvPicPr>
          <p:nvPr userDrawn="1"/>
        </p:nvPicPr>
        <p:blipFill>
          <a:blip r:embed="rId2">
            <a:extLst>
              <a:ext uri="{28A0092B-C50C-407E-A947-70E740481C1C}">
                <a14:useLocalDpi xmlns:a14="http://schemas.microsoft.com/office/drawing/2010/main" val="0"/>
              </a:ext>
            </a:extLst>
          </a:blip>
          <a:stretch>
            <a:fillRect/>
          </a:stretch>
        </p:blipFill>
        <p:spPr bwMode="auto">
          <a:xfrm>
            <a:off x="499363" y="3231387"/>
            <a:ext cx="3827556"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userDrawn="1"/>
        </p:nvCxnSpPr>
        <p:spPr>
          <a:xfrm>
            <a:off x="436449" y="6276975"/>
            <a:ext cx="8250351"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pic>
        <p:nvPicPr>
          <p:cNvPr id="16" name="Picture 7"/>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bwMode="auto">
          <a:xfrm>
            <a:off x="436449" y="544182"/>
            <a:ext cx="8254800" cy="4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3" descr="\\prod.prv\shared\NCR\CMO\CMB_NEW\0400-Comms Svcs\480 - Publishing and Production\!Flag Signatures\Canada Wordmark\Colour\Canada_Colou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575249" y="6356350"/>
            <a:ext cx="1116000" cy="27424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0"/>
          <p:cNvPicPr>
            <a:picLocks noChangeAspect="1" noChangeArrowheads="1"/>
          </p:cNvPicPr>
          <p:nvPr userDrawn="1"/>
        </p:nvPicPr>
        <p:blipFill>
          <a:blip r:embed="rId4">
            <a:extLst>
              <a:ext uri="{28A0092B-C50C-407E-A947-70E740481C1C}">
                <a14:useLocalDpi xmlns:a14="http://schemas.microsoft.com/office/drawing/2010/main" val="0"/>
              </a:ext>
            </a:extLst>
          </a:blip>
          <a:stretch>
            <a:fillRect/>
          </a:stretch>
        </p:blipFill>
        <p:spPr bwMode="auto">
          <a:xfrm>
            <a:off x="435600" y="248400"/>
            <a:ext cx="2154461" cy="216000"/>
          </a:xfrm>
          <a:prstGeom prst="rect">
            <a:avLst/>
          </a:prstGeom>
          <a:noFill/>
          <a:extLst>
            <a:ext uri="{909E8E84-426E-40DD-AFC4-6F175D3DCCD1}">
              <a14:hiddenFill xmlns:a14="http://schemas.microsoft.com/office/drawing/2010/main">
                <a:solidFill>
                  <a:srgbClr val="FFFFFF"/>
                </a:solidFill>
              </a14:hiddenFill>
            </a:ext>
          </a:extLst>
        </p:spPr>
      </p:pic>
      <p:sp>
        <p:nvSpPr>
          <p:cNvPr id="5" name="hrSlideMaster.Title Slide half image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782589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6" name="Slide Number Placeholder 5"/>
          <p:cNvSpPr>
            <a:spLocks noGrp="1"/>
          </p:cNvSpPr>
          <p:nvPr>
            <p:ph type="sldNum" sz="quarter" idx="10"/>
          </p:nvPr>
        </p:nvSpPr>
        <p:spPr/>
        <p:txBody>
          <a:bodyPr/>
          <a:lstStyle>
            <a:lvl1pPr>
              <a:defRPr/>
            </a:lvl1pPr>
          </a:lstStyle>
          <a:p>
            <a:fld id="{7D325CEB-1D58-4033-B3AA-47E6E8AA1651}" type="slidenum">
              <a:rPr lang="en-US" altLang="en-US"/>
              <a:pPr/>
              <a:t>‹#›</a:t>
            </a:fld>
            <a:endParaRPr lang="en-US" altLang="en-US" dirty="0"/>
          </a:p>
        </p:txBody>
      </p:sp>
      <p:sp>
        <p:nvSpPr>
          <p:cNvPr id="3" name="hrSlideMaster.Title Only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4186423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5"/>
          <p:cNvSpPr>
            <a:spLocks noGrp="1"/>
          </p:cNvSpPr>
          <p:nvPr>
            <p:ph type="sldNum" sz="quarter" idx="10"/>
          </p:nvPr>
        </p:nvSpPr>
        <p:spPr/>
        <p:txBody>
          <a:bodyPr/>
          <a:lstStyle>
            <a:lvl1pPr>
              <a:defRPr/>
            </a:lvl1pPr>
          </a:lstStyle>
          <a:p>
            <a:fld id="{816CE915-54DE-42DF-81C9-6A96210B07F3}" type="slidenum">
              <a:rPr lang="en-US" altLang="en-US"/>
              <a:pPr/>
              <a:t>‹#›</a:t>
            </a:fld>
            <a:endParaRPr lang="en-US" altLang="en-US" dirty="0"/>
          </a:p>
        </p:txBody>
      </p:sp>
      <p:sp>
        <p:nvSpPr>
          <p:cNvPr id="2" name="hrSlideMaster.Blank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783599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3050"/>
            <a:ext cx="3008313" cy="1162050"/>
          </a:xfrm>
        </p:spPr>
        <p:txBody>
          <a:bodyPr/>
          <a:lstStyle>
            <a:lvl1pPr algn="l">
              <a:defRPr sz="2000" b="0">
                <a:solidFill>
                  <a:srgbClr val="BA2E34"/>
                </a:solidFill>
              </a:defRPr>
            </a:lvl1pPr>
          </a:lstStyle>
          <a:p>
            <a:r>
              <a:rPr lang="en-CA" dirty="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buClr>
                <a:srgbClr val="BA2E34"/>
              </a:buClr>
              <a:defRPr sz="2600"/>
            </a:lvl1pPr>
            <a:lvl2pPr>
              <a:buClr>
                <a:srgbClr val="BA2E34"/>
              </a:buClr>
              <a:defRPr sz="2400"/>
            </a:lvl2pPr>
            <a:lvl3pPr>
              <a:buClr>
                <a:srgbClr val="BA2E34"/>
              </a:buClr>
              <a:defRPr sz="2200"/>
            </a:lvl3pPr>
            <a:lvl4pPr>
              <a:buClr>
                <a:srgbClr val="BA2E34"/>
              </a:buClr>
              <a:defRPr sz="2000"/>
            </a:lvl4pPr>
            <a:lvl5pPr>
              <a:buClr>
                <a:srgbClr val="BA2E34"/>
              </a:buClr>
              <a:defRPr sz="1800"/>
            </a:lvl5pPr>
            <a:lvl6pPr>
              <a:defRPr sz="2000"/>
            </a:lvl6pPr>
            <a:lvl7pPr>
              <a:defRPr sz="2000"/>
            </a:lvl7pPr>
            <a:lvl8pPr>
              <a:defRPr sz="2000"/>
            </a:lvl8pPr>
            <a:lvl9pPr>
              <a:defRPr sz="20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a:t>Click to edit Master text styles</a:t>
            </a:r>
          </a:p>
        </p:txBody>
      </p:sp>
      <p:sp>
        <p:nvSpPr>
          <p:cNvPr id="8" name="Slide Number Placeholder 5"/>
          <p:cNvSpPr>
            <a:spLocks noGrp="1"/>
          </p:cNvSpPr>
          <p:nvPr>
            <p:ph type="sldNum" sz="quarter" idx="10"/>
          </p:nvPr>
        </p:nvSpPr>
        <p:spPr/>
        <p:txBody>
          <a:bodyPr/>
          <a:lstStyle>
            <a:lvl1pPr>
              <a:defRPr/>
            </a:lvl1pPr>
          </a:lstStyle>
          <a:p>
            <a:fld id="{07B34F6D-27DC-4F94-8982-5FFA21468BA5}" type="slidenum">
              <a:rPr lang="en-US" altLang="en-US"/>
              <a:pPr/>
              <a:t>‹#›</a:t>
            </a:fld>
            <a:endParaRPr lang="en-US" altLang="en-US" dirty="0"/>
          </a:p>
        </p:txBody>
      </p:sp>
      <p:sp>
        <p:nvSpPr>
          <p:cNvPr id="5" name="hrSlideMaster.Content with Caption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7626849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cxnSp>
        <p:nvCxnSpPr>
          <p:cNvPr id="5" name="Straight Connector 4"/>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792288" y="4800600"/>
            <a:ext cx="5486400" cy="566738"/>
          </a:xfrm>
        </p:spPr>
        <p:txBody>
          <a:bodyPr/>
          <a:lstStyle>
            <a:lvl1pPr algn="l">
              <a:defRPr sz="2000" b="0">
                <a:solidFill>
                  <a:srgbClr val="595959"/>
                </a:solidFill>
              </a:defRPr>
            </a:lvl1pPr>
          </a:lstStyle>
          <a:p>
            <a:r>
              <a:rPr lang="en-CA" dirty="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solidFill>
                  <a:srgbClr val="595959"/>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59595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dirty="0"/>
              <a:t>Click to edit Master text styles</a:t>
            </a:r>
          </a:p>
        </p:txBody>
      </p:sp>
      <p:sp>
        <p:nvSpPr>
          <p:cNvPr id="6" name="Slide Number Placeholder 5"/>
          <p:cNvSpPr>
            <a:spLocks noGrp="1"/>
          </p:cNvSpPr>
          <p:nvPr>
            <p:ph type="sldNum" sz="quarter" idx="10"/>
          </p:nvPr>
        </p:nvSpPr>
        <p:spPr/>
        <p:txBody>
          <a:bodyPr/>
          <a:lstStyle>
            <a:lvl1pPr>
              <a:defRPr/>
            </a:lvl1pPr>
          </a:lstStyle>
          <a:p>
            <a:fld id="{098A5B3A-4079-4B46-A0FF-A550B3FE2682}" type="slidenum">
              <a:rPr lang="en-US" altLang="en-US"/>
              <a:pPr/>
              <a:t>‹#›</a:t>
            </a:fld>
            <a:endParaRPr lang="en-US" altLang="en-US" dirty="0"/>
          </a:p>
        </p:txBody>
      </p:sp>
      <p:sp>
        <p:nvSpPr>
          <p:cNvPr id="7" name="hrSlideMaster.Picture with Caption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329405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a:solidFill>
                  <a:srgbClr val="BA2E34"/>
                </a:solidFill>
              </a:defRPr>
            </a:lvl1pPr>
          </a:lstStyle>
          <a:p>
            <a:r>
              <a:rPr lang="en-CA" dirty="0"/>
              <a:t>Click to edit Master title style</a:t>
            </a:r>
            <a:endParaRPr lang="en-US" dirty="0"/>
          </a:p>
        </p:txBody>
      </p:sp>
      <p:sp>
        <p:nvSpPr>
          <p:cNvPr id="3" name="Vertical Text Placeholder 2"/>
          <p:cNvSpPr>
            <a:spLocks noGrp="1"/>
          </p:cNvSpPr>
          <p:nvPr>
            <p:ph type="body" orient="vert" idx="1"/>
          </p:nvPr>
        </p:nvSpPr>
        <p:spPr/>
        <p:txBody>
          <a:bodyPr vert="eaVert"/>
          <a:lstStyle>
            <a:lvl1pPr>
              <a:buClr>
                <a:srgbClr val="BA2E34"/>
              </a:buClr>
              <a:defRPr/>
            </a:lvl1pPr>
            <a:lvl2pPr>
              <a:buClr>
                <a:srgbClr val="BA2E34"/>
              </a:buClr>
              <a:defRPr/>
            </a:lvl2pPr>
            <a:lvl3pPr>
              <a:buClr>
                <a:srgbClr val="BA2E34"/>
              </a:buClr>
              <a:defRPr/>
            </a:lvl3pPr>
            <a:lvl4pPr>
              <a:buClr>
                <a:srgbClr val="BA2E34"/>
              </a:buClr>
              <a:defRPr/>
            </a:lvl4pPr>
            <a:lvl5pPr>
              <a:buClr>
                <a:srgbClr val="BA2E34"/>
              </a:buClr>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949DFE12-9688-42E0-BA90-99DAB2AC9520}" type="slidenum">
              <a:rPr lang="en-US" altLang="en-US"/>
              <a:pPr/>
              <a:t>‹#›</a:t>
            </a:fld>
            <a:endParaRPr lang="en-US" altLang="en-US" dirty="0"/>
          </a:p>
        </p:txBody>
      </p:sp>
      <p:sp>
        <p:nvSpPr>
          <p:cNvPr id="6" name="hrSlideMaster.Title and Vertical Tex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351996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BA2E34"/>
                </a:solidFill>
              </a:defRPr>
            </a:lvl1pPr>
          </a:lstStyle>
          <a:p>
            <a:r>
              <a:rPr lang="en-US" dirty="0"/>
              <a:t>Click to edit Master title style</a:t>
            </a:r>
            <a:endParaRPr lang="en-CA" dirty="0"/>
          </a:p>
        </p:txBody>
      </p:sp>
      <p:sp>
        <p:nvSpPr>
          <p:cNvPr id="3" name="Slide Number Placeholder 2"/>
          <p:cNvSpPr>
            <a:spLocks noGrp="1"/>
          </p:cNvSpPr>
          <p:nvPr>
            <p:ph type="sldNum" sz="quarter" idx="10"/>
          </p:nvPr>
        </p:nvSpPr>
        <p:spPr/>
        <p:txBody>
          <a:bodyPr/>
          <a:lstStyle/>
          <a:p>
            <a:fld id="{4AF31215-D414-49A1-B0BE-FA6A849F09BB}" type="slidenum">
              <a:rPr lang="en-US" altLang="en-US" smtClean="0"/>
              <a:pPr/>
              <a:t>‹#›</a:t>
            </a:fld>
            <a:endParaRPr lang="en-US" altLang="en-US" dirty="0"/>
          </a:p>
        </p:txBody>
      </p:sp>
      <p:cxnSp>
        <p:nvCxnSpPr>
          <p:cNvPr id="4" name="Straight Connector 3"/>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5" name="hrSlideMaster.Custom Layou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697431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pic>
        <p:nvPicPr>
          <p:cNvPr id="11"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buClr>
                <a:srgbClr val="BA2E34"/>
              </a:buClr>
              <a:defRPr sz="2400"/>
            </a:lvl1pPr>
            <a:lvl2pPr>
              <a:buClr>
                <a:srgbClr val="BA2E34"/>
              </a:buClr>
              <a:defRPr sz="2000"/>
            </a:lvl2pPr>
            <a:lvl3pPr>
              <a:buClr>
                <a:srgbClr val="BA2E34"/>
              </a:buClr>
              <a:defRPr sz="1800"/>
            </a:lvl3pPr>
            <a:lvl4pPr>
              <a:buClr>
                <a:srgbClr val="BA2E34"/>
              </a:buClr>
              <a:defRPr sz="1600"/>
            </a:lvl4pPr>
            <a:lvl5pPr>
              <a:buClr>
                <a:srgbClr val="BA2E34"/>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buClr>
                <a:srgbClr val="BA2E34"/>
              </a:buClr>
              <a:defRPr sz="2400"/>
            </a:lvl1pPr>
            <a:lvl2pPr>
              <a:buClr>
                <a:srgbClr val="BA2E34"/>
              </a:buClr>
              <a:defRPr sz="2000"/>
            </a:lvl2pPr>
            <a:lvl3pPr>
              <a:buClr>
                <a:srgbClr val="BA2E34"/>
              </a:buClr>
              <a:defRPr sz="1800"/>
            </a:lvl3pPr>
            <a:lvl4pPr>
              <a:buClr>
                <a:srgbClr val="BA2E34"/>
              </a:buClr>
              <a:defRPr sz="1600"/>
            </a:lvl4pPr>
            <a:lvl5pPr>
              <a:buClr>
                <a:srgbClr val="BA2E34"/>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Slide Number Placeholder 5"/>
          <p:cNvSpPr>
            <a:spLocks noGrp="1"/>
          </p:cNvSpPr>
          <p:nvPr>
            <p:ph type="sldNum" sz="quarter" idx="10"/>
          </p:nvPr>
        </p:nvSpPr>
        <p:spPr/>
        <p:txBody>
          <a:bodyPr/>
          <a:lstStyle>
            <a:lvl1pPr>
              <a:defRPr/>
            </a:lvl1pPr>
          </a:lstStyle>
          <a:p>
            <a:fld id="{398FBFBE-36BC-482D-A777-8BE920DF890D}" type="slidenum">
              <a:rPr lang="en-US" altLang="en-US"/>
              <a:pPr/>
              <a:t>‹#›</a:t>
            </a:fld>
            <a:endParaRPr lang="en-US" altLang="en-US" dirty="0"/>
          </a:p>
        </p:txBody>
      </p:sp>
      <p:sp>
        <p:nvSpPr>
          <p:cNvPr id="7" name="hrSlideMaster.1_Comparison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598433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pic>
        <p:nvPicPr>
          <p:cNvPr id="11"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userDrawn="1"/>
        </p:nvSpPr>
        <p:spPr>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709414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6" name="Straight Connector 5"/>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normAutofit/>
          </a:bodyPr>
          <a:lstStyle>
            <a:lvl1pPr algn="l">
              <a:defRPr sz="3600" b="0" i="0">
                <a:solidFill>
                  <a:srgbClr val="BA2E34"/>
                </a:solidFill>
                <a:latin typeface="Century Gothic" pitchFamily="34" charset="0"/>
                <a:cs typeface="Century Gothic" pitchFamily="34" charset="0"/>
              </a:defRPr>
            </a:lvl1pPr>
          </a:lstStyle>
          <a:p>
            <a:r>
              <a:rPr lang="en-CA" dirty="0"/>
              <a:t>Click to edit Master title style</a:t>
            </a:r>
            <a:endParaRPr lang="en-US" dirty="0"/>
          </a:p>
        </p:txBody>
      </p:sp>
      <p:sp>
        <p:nvSpPr>
          <p:cNvPr id="3" name="Content Placeholder 2"/>
          <p:cNvSpPr>
            <a:spLocks noGrp="1"/>
          </p:cNvSpPr>
          <p:nvPr>
            <p:ph idx="1"/>
          </p:nvPr>
        </p:nvSpPr>
        <p:spPr/>
        <p:txBody>
          <a:bodyPr/>
          <a:lstStyle>
            <a:lvl1pPr marL="342900" indent="-342900">
              <a:buClr>
                <a:srgbClr val="BA2E34"/>
              </a:buClr>
              <a:buFont typeface="Arial"/>
              <a:buChar char="•"/>
              <a:defRPr sz="2600" b="0" i="0">
                <a:solidFill>
                  <a:srgbClr val="595959"/>
                </a:solidFill>
                <a:latin typeface="Century Gothic" pitchFamily="34" charset="0"/>
                <a:cs typeface="Century Gothic" pitchFamily="34" charset="0"/>
              </a:defRPr>
            </a:lvl1pPr>
            <a:lvl2pPr marL="742950" indent="-285750">
              <a:buClr>
                <a:srgbClr val="BA2E34"/>
              </a:buClr>
              <a:buFont typeface="Arial"/>
              <a:buChar char="•"/>
              <a:defRPr sz="2400" b="0" i="0">
                <a:solidFill>
                  <a:srgbClr val="595959"/>
                </a:solidFill>
                <a:latin typeface="Century Gothic" pitchFamily="34" charset="0"/>
                <a:cs typeface="Century Gothic" pitchFamily="34" charset="0"/>
              </a:defRPr>
            </a:lvl2pPr>
            <a:lvl3pPr marL="1143000" indent="-228600">
              <a:buClr>
                <a:srgbClr val="BA2E34"/>
              </a:buClr>
              <a:buFont typeface="Arial"/>
              <a:buChar char="•"/>
              <a:defRPr sz="2200" b="0" i="0">
                <a:solidFill>
                  <a:srgbClr val="595959"/>
                </a:solidFill>
                <a:latin typeface="Century Gothic" pitchFamily="34" charset="0"/>
                <a:cs typeface="Century Gothic" pitchFamily="34" charset="0"/>
              </a:defRPr>
            </a:lvl3pPr>
            <a:lvl4pPr marL="1600200" indent="-228600">
              <a:buClr>
                <a:srgbClr val="BA2E34"/>
              </a:buClr>
              <a:buFont typeface="Arial"/>
              <a:buChar char="•"/>
              <a:defRPr sz="2000" b="0" i="0">
                <a:solidFill>
                  <a:srgbClr val="595959"/>
                </a:solidFill>
                <a:latin typeface="Century Gothic" pitchFamily="34" charset="0"/>
                <a:cs typeface="Century Gothic" pitchFamily="34" charset="0"/>
              </a:defRPr>
            </a:lvl4pPr>
            <a:lvl5pPr marL="2057400" indent="-228600">
              <a:buClr>
                <a:srgbClr val="BA2E34"/>
              </a:buClr>
              <a:buFont typeface="Arial"/>
              <a:buChar char="•"/>
              <a:defRPr sz="1800" b="0" i="0">
                <a:solidFill>
                  <a:srgbClr val="595959"/>
                </a:solidFill>
                <a:latin typeface="Century Gothic" pitchFamily="34" charset="0"/>
                <a:cs typeface="Century Gothic" pitchFamily="34" charset="0"/>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7" name="Slide Number Placeholder 5"/>
          <p:cNvSpPr>
            <a:spLocks noGrp="1"/>
          </p:cNvSpPr>
          <p:nvPr>
            <p:ph type="sldNum" sz="quarter" idx="10"/>
          </p:nvPr>
        </p:nvSpPr>
        <p:spPr/>
        <p:txBody>
          <a:bodyPr/>
          <a:lstStyle>
            <a:lvl1pPr>
              <a:defRPr/>
            </a:lvl1pPr>
          </a:lstStyle>
          <a:p>
            <a:fld id="{78075564-AF6E-40FC-905A-F6C5E8D29614}" type="slidenum">
              <a:rPr lang="en-US" altLang="en-US"/>
              <a:pPr/>
              <a:t>‹#›</a:t>
            </a:fld>
            <a:endParaRPr lang="en-US" altLang="en-US" dirty="0"/>
          </a:p>
        </p:txBody>
      </p:sp>
      <p:sp>
        <p:nvSpPr>
          <p:cNvPr id="4" name="hrSlideMaster.Title and Conten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303478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full image">
    <p:spTree>
      <p:nvGrpSpPr>
        <p:cNvPr id="1" name=""/>
        <p:cNvGrpSpPr/>
        <p:nvPr/>
      </p:nvGrpSpPr>
      <p:grpSpPr>
        <a:xfrm>
          <a:off x="0" y="0"/>
          <a:ext cx="0" cy="0"/>
          <a:chOff x="0" y="0"/>
          <a:chExt cx="0" cy="0"/>
        </a:xfrm>
      </p:grpSpPr>
      <p:sp>
        <p:nvSpPr>
          <p:cNvPr id="12" name="Rectangle 11"/>
          <p:cNvSpPr/>
          <p:nvPr userDrawn="1"/>
        </p:nvSpPr>
        <p:spPr>
          <a:xfrm>
            <a:off x="0" y="0"/>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A" dirty="0"/>
          </a:p>
        </p:txBody>
      </p:sp>
      <p:sp>
        <p:nvSpPr>
          <p:cNvPr id="2" name="Title 1"/>
          <p:cNvSpPr>
            <a:spLocks noGrp="1"/>
          </p:cNvSpPr>
          <p:nvPr>
            <p:ph type="ctrTitle"/>
          </p:nvPr>
        </p:nvSpPr>
        <p:spPr>
          <a:xfrm>
            <a:off x="668867" y="1941161"/>
            <a:ext cx="7112000" cy="2376252"/>
          </a:xfrm>
        </p:spPr>
        <p:txBody>
          <a:bodyPr>
            <a:normAutofit/>
          </a:bodyPr>
          <a:lstStyle>
            <a:lvl1pPr algn="l">
              <a:defRPr sz="4000" b="0" i="0">
                <a:solidFill>
                  <a:srgbClr val="BA2E34"/>
                </a:solidFill>
                <a:latin typeface="Century Gothic" pitchFamily="34" charset="0"/>
                <a:cs typeface="Century Gothic" pitchFamily="34" charset="0"/>
              </a:defRPr>
            </a:lvl1pPr>
          </a:lstStyle>
          <a:p>
            <a:r>
              <a:rPr lang="en-US" dirty="0"/>
              <a:t>Click to edit Master title style</a:t>
            </a:r>
          </a:p>
        </p:txBody>
      </p:sp>
      <p:sp>
        <p:nvSpPr>
          <p:cNvPr id="3" name="Subtitle 2"/>
          <p:cNvSpPr>
            <a:spLocks noGrp="1"/>
          </p:cNvSpPr>
          <p:nvPr>
            <p:ph type="subTitle" idx="1"/>
          </p:nvPr>
        </p:nvSpPr>
        <p:spPr>
          <a:xfrm>
            <a:off x="668866" y="4524375"/>
            <a:ext cx="7112001" cy="1752600"/>
          </a:xfrm>
        </p:spPr>
        <p:txBody>
          <a:bodyPr>
            <a:normAutofit/>
          </a:bodyPr>
          <a:lstStyle>
            <a:lvl1pPr marL="0" indent="0" algn="l">
              <a:buNone/>
              <a:defRPr sz="2400" b="0" i="0">
                <a:solidFill>
                  <a:srgbClr val="595959"/>
                </a:solidFill>
                <a:latin typeface="Century Gothic" pitchFamily="34" charset="0"/>
                <a:cs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a:t>Click to edit Master subtitle style</a:t>
            </a:r>
            <a:endParaRPr lang="en-US" dirty="0"/>
          </a:p>
        </p:txBody>
      </p:sp>
      <p:sp>
        <p:nvSpPr>
          <p:cNvPr id="11" name="Slide Number Placeholder 5"/>
          <p:cNvSpPr>
            <a:spLocks noGrp="1"/>
          </p:cNvSpPr>
          <p:nvPr>
            <p:ph type="sldNum" sz="quarter" idx="12"/>
          </p:nvPr>
        </p:nvSpPr>
        <p:spPr/>
        <p:txBody>
          <a:bodyPr/>
          <a:lstStyle>
            <a:lvl1pPr>
              <a:defRPr/>
            </a:lvl1pPr>
          </a:lstStyle>
          <a:p>
            <a:fld id="{2B042CE3-6392-4968-B209-93A52C299364}" type="slidenum">
              <a:rPr lang="en-US" altLang="en-US"/>
              <a:pPr/>
              <a:t>‹#›</a:t>
            </a:fld>
            <a:endParaRPr lang="en-US" altLang="en-US" dirty="0"/>
          </a:p>
        </p:txBody>
      </p:sp>
      <p:pic>
        <p:nvPicPr>
          <p:cNvPr id="14" name="Picture 7"/>
          <p:cNvPicPr>
            <a:picLocks/>
          </p:cNvPicPr>
          <p:nvPr userDrawn="1"/>
        </p:nvPicPr>
        <p:blipFill>
          <a:blip r:embed="rId2">
            <a:extLst>
              <a:ext uri="{28A0092B-C50C-407E-A947-70E740481C1C}">
                <a14:useLocalDpi xmlns:a14="http://schemas.microsoft.com/office/drawing/2010/main" val="0"/>
              </a:ext>
            </a:extLst>
          </a:blip>
          <a:stretch>
            <a:fillRect/>
          </a:stretch>
        </p:blipFill>
        <p:spPr bwMode="auto">
          <a:xfrm>
            <a:off x="566600" y="4424288"/>
            <a:ext cx="7307153"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bwMode="auto">
          <a:xfrm>
            <a:off x="436449" y="544182"/>
            <a:ext cx="8254800" cy="4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3" descr="\\prod.prv\shared\NCR\CMO\CMB_NEW\0400-Comms Svcs\480 - Publishing and Production\!Flag Signatures\Canada Wordmark\Colour\Canada_Colou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575249" y="6356350"/>
            <a:ext cx="1116000" cy="2742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0"/>
          <p:cNvPicPr>
            <a:picLocks noChangeAspect="1" noChangeArrowheads="1"/>
          </p:cNvPicPr>
          <p:nvPr userDrawn="1"/>
        </p:nvPicPr>
        <p:blipFill>
          <a:blip r:embed="rId4">
            <a:extLst>
              <a:ext uri="{28A0092B-C50C-407E-A947-70E740481C1C}">
                <a14:useLocalDpi xmlns:a14="http://schemas.microsoft.com/office/drawing/2010/main" val="0"/>
              </a:ext>
            </a:extLst>
          </a:blip>
          <a:stretch>
            <a:fillRect/>
          </a:stretch>
        </p:blipFill>
        <p:spPr bwMode="auto">
          <a:xfrm>
            <a:off x="435600" y="248400"/>
            <a:ext cx="2154461" cy="216000"/>
          </a:xfrm>
          <a:prstGeom prst="rect">
            <a:avLst/>
          </a:prstGeom>
          <a:noFill/>
          <a:extLst>
            <a:ext uri="{909E8E84-426E-40DD-AFC4-6F175D3DCCD1}">
              <a14:hiddenFill xmlns:a14="http://schemas.microsoft.com/office/drawing/2010/main">
                <a:solidFill>
                  <a:srgbClr val="FFFFFF"/>
                </a:solidFill>
              </a14:hiddenFill>
            </a:ext>
          </a:extLst>
        </p:spPr>
      </p:pic>
      <p:sp>
        <p:nvSpPr>
          <p:cNvPr id="4" name="hrSlideMaster.Title Slide full image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787028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solidFill>
                  <a:srgbClr val="BA2E34"/>
                </a:solidFill>
                <a:latin typeface="Century Gothic" pitchFamily="34" charset="0"/>
              </a:defRPr>
            </a:lvl1pPr>
          </a:lstStyle>
          <a:p>
            <a:r>
              <a:rPr lang="en-CA" dirty="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95959"/>
                </a:solidFill>
                <a:latin typeface="Century Gothic"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dirty="0"/>
              <a:t>Click to edit Master text styles</a:t>
            </a:r>
          </a:p>
        </p:txBody>
      </p:sp>
      <p:sp>
        <p:nvSpPr>
          <p:cNvPr id="6" name="Slide Number Placeholder 5"/>
          <p:cNvSpPr>
            <a:spLocks noGrp="1"/>
          </p:cNvSpPr>
          <p:nvPr>
            <p:ph type="sldNum" sz="quarter" idx="10"/>
          </p:nvPr>
        </p:nvSpPr>
        <p:spPr/>
        <p:txBody>
          <a:bodyPr/>
          <a:lstStyle>
            <a:lvl1pPr>
              <a:defRPr/>
            </a:lvl1pPr>
          </a:lstStyle>
          <a:p>
            <a:fld id="{00CFA99A-0B6A-4F6F-BA8D-AFBE694F623A}" type="slidenum">
              <a:rPr lang="en-US" altLang="en-US"/>
              <a:pPr/>
              <a:t>‹#›</a:t>
            </a:fld>
            <a:endParaRPr lang="en-US" altLang="en-US" dirty="0"/>
          </a:p>
        </p:txBody>
      </p:sp>
      <p:cxnSp>
        <p:nvCxnSpPr>
          <p:cNvPr id="8" name="Straight Connector 7"/>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4" name="hrSlideMaster.Section Header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40340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buClr>
                <a:srgbClr val="BA2E34"/>
              </a:buClr>
              <a:defRPr sz="2800"/>
            </a:lvl1pPr>
            <a:lvl2pPr>
              <a:buClr>
                <a:srgbClr val="BA2E34"/>
              </a:buClr>
              <a:defRPr sz="2400"/>
            </a:lvl2pPr>
            <a:lvl3pPr>
              <a:buClr>
                <a:srgbClr val="BA2E34"/>
              </a:buClr>
              <a:defRPr sz="2000"/>
            </a:lvl3pPr>
            <a:lvl4pPr>
              <a:buClr>
                <a:srgbClr val="BA2E34"/>
              </a:buClr>
              <a:defRPr sz="1800"/>
            </a:lvl4pPr>
            <a:lvl5pPr>
              <a:buClr>
                <a:srgbClr val="BA2E34"/>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buClr>
                <a:srgbClr val="BA2E34"/>
              </a:buClr>
              <a:defRPr sz="2800"/>
            </a:lvl1pPr>
            <a:lvl2pPr>
              <a:buClr>
                <a:srgbClr val="BA2E34"/>
              </a:buClr>
              <a:defRPr sz="2400"/>
            </a:lvl2pPr>
            <a:lvl3pPr>
              <a:buClr>
                <a:srgbClr val="BA2E34"/>
              </a:buClr>
              <a:defRPr sz="2000"/>
            </a:lvl3pPr>
            <a:lvl4pPr>
              <a:buClr>
                <a:srgbClr val="BA2E34"/>
              </a:buClr>
              <a:defRPr sz="1800"/>
            </a:lvl4pPr>
            <a:lvl5pPr>
              <a:buClr>
                <a:srgbClr val="BA2E34"/>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8" name="Slide Number Placeholder 5"/>
          <p:cNvSpPr>
            <a:spLocks noGrp="1"/>
          </p:cNvSpPr>
          <p:nvPr>
            <p:ph type="sldNum" sz="quarter" idx="10"/>
          </p:nvPr>
        </p:nvSpPr>
        <p:spPr/>
        <p:txBody>
          <a:bodyPr/>
          <a:lstStyle>
            <a:lvl1pPr>
              <a:defRPr/>
            </a:lvl1pPr>
          </a:lstStyle>
          <a:p>
            <a:fld id="{A7F49F12-9138-49F1-96D4-CC6FC00A57C3}" type="slidenum">
              <a:rPr lang="en-US" altLang="en-US"/>
              <a:pPr/>
              <a:t>‹#›</a:t>
            </a:fld>
            <a:endParaRPr lang="en-US" altLang="en-US" dirty="0"/>
          </a:p>
        </p:txBody>
      </p:sp>
      <p:sp>
        <p:nvSpPr>
          <p:cNvPr id="5" name="hrSlideMaster.Two Conten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504185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pic>
        <p:nvPicPr>
          <p:cNvPr id="12"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userDrawn="1"/>
        </p:nvSpPr>
        <p:spPr>
          <a:xfrm>
            <a:off x="4922838" y="2805113"/>
            <a:ext cx="4221162" cy="3119437"/>
          </a:xfrm>
          <a:prstGeom prst="rect">
            <a:avLst/>
          </a:prstGeom>
          <a:solidFill>
            <a:srgbClr val="ECECE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CA" dirty="0"/>
          </a:p>
        </p:txBody>
      </p:sp>
      <p:sp>
        <p:nvSpPr>
          <p:cNvPr id="8" name="Rectangle 7"/>
          <p:cNvSpPr/>
          <p:nvPr userDrawn="1"/>
        </p:nvSpPr>
        <p:spPr>
          <a:xfrm>
            <a:off x="9029700" y="2805113"/>
            <a:ext cx="114300" cy="3119437"/>
          </a:xfrm>
          <a:prstGeom prst="rect">
            <a:avLst/>
          </a:prstGeom>
          <a:solidFill>
            <a:srgbClr val="BA2E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CA" dirty="0"/>
          </a:p>
        </p:txBody>
      </p:sp>
      <p:cxnSp>
        <p:nvCxnSpPr>
          <p:cNvPr id="9" name="Straight Connector 8"/>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buClr>
                <a:srgbClr val="BA2E34"/>
              </a:buClr>
              <a:defRPr sz="2800"/>
            </a:lvl1pPr>
            <a:lvl2pPr>
              <a:buClr>
                <a:srgbClr val="BA2E34"/>
              </a:buClr>
              <a:defRPr sz="2400"/>
            </a:lvl2pPr>
            <a:lvl3pPr>
              <a:buClr>
                <a:srgbClr val="BA2E34"/>
              </a:buClr>
              <a:defRPr sz="2000"/>
            </a:lvl3pPr>
            <a:lvl4pPr>
              <a:buClr>
                <a:srgbClr val="BA2E34"/>
              </a:buClr>
              <a:defRPr sz="1800"/>
            </a:lvl4pPr>
            <a:lvl5pPr>
              <a:buClr>
                <a:srgbClr val="BA2E34"/>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Content Placeholder 2"/>
          <p:cNvSpPr>
            <a:spLocks noGrp="1"/>
          </p:cNvSpPr>
          <p:nvPr>
            <p:ph sz="half" idx="12"/>
          </p:nvPr>
        </p:nvSpPr>
        <p:spPr>
          <a:xfrm>
            <a:off x="5177693" y="3057770"/>
            <a:ext cx="3651494" cy="2668344"/>
          </a:xfrm>
        </p:spPr>
        <p:txBody>
          <a:bodyPr/>
          <a:lstStyle>
            <a:lvl1pPr marL="0" indent="0">
              <a:buNone/>
              <a:defRPr sz="1800" i="1">
                <a:solidFill>
                  <a:srgbClr val="595959"/>
                </a:solidFill>
              </a:defRPr>
            </a:lvl1pPr>
            <a:lvl2pPr>
              <a:defRPr sz="2400" i="1"/>
            </a:lvl2pPr>
            <a:lvl3pPr>
              <a:defRPr sz="2000" i="1"/>
            </a:lvl3pPr>
            <a:lvl4pPr>
              <a:defRPr sz="1800" i="1"/>
            </a:lvl4pPr>
            <a:lvl5pPr>
              <a:defRPr sz="1800" i="1"/>
            </a:lvl5pPr>
            <a:lvl6pPr>
              <a:defRPr sz="1800"/>
            </a:lvl6pPr>
            <a:lvl7pPr>
              <a:defRPr sz="1800"/>
            </a:lvl7pPr>
            <a:lvl8pPr>
              <a:defRPr sz="1800"/>
            </a:lvl8pPr>
            <a:lvl9pPr>
              <a:defRPr sz="1800"/>
            </a:lvl9pPr>
          </a:lstStyle>
          <a:p>
            <a:pPr lvl="0"/>
            <a:r>
              <a:rPr lang="en-CA" dirty="0"/>
              <a:t>Click to edit Master text styles</a:t>
            </a:r>
          </a:p>
        </p:txBody>
      </p:sp>
      <p:sp>
        <p:nvSpPr>
          <p:cNvPr id="11" name="Slide Number Placeholder 5"/>
          <p:cNvSpPr>
            <a:spLocks noGrp="1"/>
          </p:cNvSpPr>
          <p:nvPr>
            <p:ph type="sldNum" sz="quarter" idx="13"/>
          </p:nvPr>
        </p:nvSpPr>
        <p:spPr/>
        <p:txBody>
          <a:bodyPr/>
          <a:lstStyle>
            <a:lvl1pPr>
              <a:defRPr/>
            </a:lvl1pPr>
          </a:lstStyle>
          <a:p>
            <a:fld id="{0606BA19-779A-4930-9322-0B47357BACC7}" type="slidenum">
              <a:rPr lang="en-US" altLang="en-US"/>
              <a:pPr/>
              <a:t>‹#›</a:t>
            </a:fld>
            <a:endParaRPr lang="en-US" altLang="en-US" dirty="0"/>
          </a:p>
        </p:txBody>
      </p:sp>
      <p:sp>
        <p:nvSpPr>
          <p:cNvPr id="4" name="hrSlideMaster.2_Two Conten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918813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7" name="Rectangle 6"/>
          <p:cNvSpPr/>
          <p:nvPr userDrawn="1"/>
        </p:nvSpPr>
        <p:spPr>
          <a:xfrm>
            <a:off x="4922838" y="1600201"/>
            <a:ext cx="3798887" cy="4525962"/>
          </a:xfrm>
          <a:prstGeom prst="rect">
            <a:avLst/>
          </a:prstGeom>
          <a:solidFill>
            <a:srgbClr val="ECECE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CA" dirty="0">
              <a:solidFill>
                <a:srgbClr val="ECECEC"/>
              </a:solidFill>
            </a:endParaRPr>
          </a:p>
        </p:txBody>
      </p:sp>
      <p:cxnSp>
        <p:nvCxnSpPr>
          <p:cNvPr id="9" name="Straight Connector 8"/>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buClr>
                <a:srgbClr val="BA2E34"/>
              </a:buClr>
              <a:defRPr sz="2800"/>
            </a:lvl1pPr>
            <a:lvl2pPr>
              <a:buClr>
                <a:srgbClr val="BA2E34"/>
              </a:buClr>
              <a:defRPr sz="2400"/>
            </a:lvl2pPr>
            <a:lvl3pPr>
              <a:buClr>
                <a:srgbClr val="BA2E34"/>
              </a:buClr>
              <a:defRPr sz="2000"/>
            </a:lvl3pPr>
            <a:lvl4pPr>
              <a:buClr>
                <a:srgbClr val="BA2E34"/>
              </a:buClr>
              <a:defRPr sz="1800"/>
            </a:lvl4pPr>
            <a:lvl5pPr>
              <a:buClr>
                <a:srgbClr val="BA2E34"/>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Content Placeholder 2"/>
          <p:cNvSpPr>
            <a:spLocks noGrp="1"/>
          </p:cNvSpPr>
          <p:nvPr>
            <p:ph sz="half" idx="12"/>
          </p:nvPr>
        </p:nvSpPr>
        <p:spPr>
          <a:xfrm>
            <a:off x="5167923" y="1944078"/>
            <a:ext cx="3553802" cy="3782036"/>
          </a:xfrm>
        </p:spPr>
        <p:txBody>
          <a:bodyPr/>
          <a:lstStyle>
            <a:lvl1pPr marL="0" indent="0">
              <a:buNone/>
              <a:defRPr sz="1800" i="1">
                <a:solidFill>
                  <a:srgbClr val="595959"/>
                </a:solidFill>
              </a:defRPr>
            </a:lvl1pPr>
            <a:lvl2pPr>
              <a:defRPr sz="2400" i="1"/>
            </a:lvl2pPr>
            <a:lvl3pPr>
              <a:defRPr sz="2000" i="1"/>
            </a:lvl3pPr>
            <a:lvl4pPr>
              <a:defRPr sz="1800" i="1"/>
            </a:lvl4pPr>
            <a:lvl5pPr>
              <a:defRPr sz="1800" i="1"/>
            </a:lvl5pPr>
            <a:lvl6pPr>
              <a:defRPr sz="1800"/>
            </a:lvl6pPr>
            <a:lvl7pPr>
              <a:defRPr sz="1800"/>
            </a:lvl7pPr>
            <a:lvl8pPr>
              <a:defRPr sz="1800"/>
            </a:lvl8pPr>
            <a:lvl9pPr>
              <a:defRPr sz="1800"/>
            </a:lvl9pPr>
          </a:lstStyle>
          <a:p>
            <a:pPr lvl="0"/>
            <a:r>
              <a:rPr lang="en-CA" dirty="0"/>
              <a:t>Click to edit Master text styles</a:t>
            </a:r>
          </a:p>
        </p:txBody>
      </p:sp>
      <p:sp>
        <p:nvSpPr>
          <p:cNvPr id="11" name="Slide Number Placeholder 5"/>
          <p:cNvSpPr>
            <a:spLocks noGrp="1"/>
          </p:cNvSpPr>
          <p:nvPr>
            <p:ph type="sldNum" sz="quarter" idx="13"/>
          </p:nvPr>
        </p:nvSpPr>
        <p:spPr/>
        <p:txBody>
          <a:bodyPr/>
          <a:lstStyle>
            <a:lvl1pPr>
              <a:defRPr/>
            </a:lvl1pPr>
          </a:lstStyle>
          <a:p>
            <a:fld id="{3E294082-DFA0-4304-8D39-BC23FA45EDA4}" type="slidenum">
              <a:rPr lang="en-US" altLang="en-US"/>
              <a:pPr/>
              <a:t>‹#›</a:t>
            </a:fld>
            <a:endParaRPr lang="en-US" altLang="en-US" dirty="0"/>
          </a:p>
        </p:txBody>
      </p:sp>
      <p:pic>
        <p:nvPicPr>
          <p:cNvPr id="13" name="Picture 7"/>
          <p:cNvPicPr>
            <a:picLocks/>
          </p:cNvPicPr>
          <p:nvPr userDrawn="1"/>
        </p:nvPicPr>
        <p:blipFill>
          <a:blip r:embed="rId2">
            <a:extLst>
              <a:ext uri="{28A0092B-C50C-407E-A947-70E740481C1C}">
                <a14:useLocalDpi xmlns:a14="http://schemas.microsoft.com/office/drawing/2010/main" val="0"/>
              </a:ext>
            </a:extLst>
          </a:blip>
          <a:stretch>
            <a:fillRect/>
          </a:stretch>
        </p:blipFill>
        <p:spPr bwMode="auto">
          <a:xfrm>
            <a:off x="5325363" y="5866131"/>
            <a:ext cx="3827556"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hrSlideMaster.4_Two Conten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046566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pic>
        <p:nvPicPr>
          <p:cNvPr id="12"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userDrawn="1"/>
        </p:nvSpPr>
        <p:spPr>
          <a:xfrm>
            <a:off x="457200" y="3995738"/>
            <a:ext cx="8264525" cy="1928812"/>
          </a:xfrm>
          <a:prstGeom prst="rect">
            <a:avLst/>
          </a:prstGeom>
          <a:solidFill>
            <a:srgbClr val="ECECE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CA" dirty="0">
              <a:solidFill>
                <a:srgbClr val="ECECEC"/>
              </a:solidFill>
            </a:endParaRPr>
          </a:p>
        </p:txBody>
      </p:sp>
      <p:cxnSp>
        <p:nvCxnSpPr>
          <p:cNvPr id="9" name="Straight Connector 8"/>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3" name="Content Placeholder 2"/>
          <p:cNvSpPr>
            <a:spLocks noGrp="1"/>
          </p:cNvSpPr>
          <p:nvPr>
            <p:ph sz="half" idx="1"/>
          </p:nvPr>
        </p:nvSpPr>
        <p:spPr>
          <a:xfrm>
            <a:off x="457200" y="1600201"/>
            <a:ext cx="8229600" cy="2157607"/>
          </a:xfrm>
        </p:spPr>
        <p:txBody>
          <a:bodyPr/>
          <a:lstStyle>
            <a:lvl1pPr>
              <a:buClr>
                <a:srgbClr val="BA2E34"/>
              </a:buClr>
              <a:defRPr sz="2800"/>
            </a:lvl1pPr>
            <a:lvl2pPr>
              <a:buClr>
                <a:srgbClr val="BA2E34"/>
              </a:buClr>
              <a:defRPr sz="2400"/>
            </a:lvl2pPr>
            <a:lvl3pPr>
              <a:buClr>
                <a:srgbClr val="BA2E34"/>
              </a:buClr>
              <a:defRPr sz="2000"/>
            </a:lvl3pPr>
            <a:lvl4pPr>
              <a:buClr>
                <a:srgbClr val="BA2E34"/>
              </a:buClr>
              <a:defRPr sz="1800"/>
            </a:lvl4pPr>
            <a:lvl5pPr>
              <a:buClr>
                <a:srgbClr val="BA2E34"/>
              </a:buClr>
              <a:defRPr sz="1800"/>
            </a:lvl5pPr>
            <a:lvl6pPr>
              <a:defRPr sz="1800"/>
            </a:lvl6pPr>
            <a:lvl7pPr>
              <a:defRPr sz="1800"/>
            </a:lvl7pPr>
            <a:lvl8pPr>
              <a:defRPr sz="1800"/>
            </a:lvl8pPr>
            <a:lvl9pPr>
              <a:defRPr sz="18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Content Placeholder 2"/>
          <p:cNvSpPr>
            <a:spLocks noGrp="1"/>
          </p:cNvSpPr>
          <p:nvPr>
            <p:ph sz="half" idx="12"/>
          </p:nvPr>
        </p:nvSpPr>
        <p:spPr>
          <a:xfrm>
            <a:off x="605692" y="4140741"/>
            <a:ext cx="8116033" cy="1332960"/>
          </a:xfrm>
          <a:solidFill>
            <a:srgbClr val="ECECEC"/>
          </a:solidFill>
        </p:spPr>
        <p:txBody>
          <a:bodyPr/>
          <a:lstStyle>
            <a:lvl1pPr marL="0" indent="0">
              <a:buNone/>
              <a:defRPr sz="1800" i="1"/>
            </a:lvl1pPr>
            <a:lvl2pPr>
              <a:defRPr sz="2400" i="1"/>
            </a:lvl2pPr>
            <a:lvl3pPr>
              <a:defRPr sz="2000" i="1"/>
            </a:lvl3pPr>
            <a:lvl4pPr>
              <a:defRPr sz="1800" i="1"/>
            </a:lvl4pPr>
            <a:lvl5pPr>
              <a:defRPr sz="1800" i="1"/>
            </a:lvl5pPr>
            <a:lvl6pPr>
              <a:defRPr sz="1800"/>
            </a:lvl6pPr>
            <a:lvl7pPr>
              <a:defRPr sz="1800"/>
            </a:lvl7pPr>
            <a:lvl8pPr>
              <a:defRPr sz="1800"/>
            </a:lvl8pPr>
            <a:lvl9pPr>
              <a:defRPr sz="1800"/>
            </a:lvl9pPr>
          </a:lstStyle>
          <a:p>
            <a:pPr lvl="0"/>
            <a:r>
              <a:rPr lang="en-CA" dirty="0"/>
              <a:t>Click to edit Master text styles</a:t>
            </a:r>
          </a:p>
        </p:txBody>
      </p:sp>
      <p:sp>
        <p:nvSpPr>
          <p:cNvPr id="11" name="Slide Number Placeholder 5"/>
          <p:cNvSpPr>
            <a:spLocks noGrp="1"/>
          </p:cNvSpPr>
          <p:nvPr>
            <p:ph type="sldNum" sz="quarter" idx="13"/>
          </p:nvPr>
        </p:nvSpPr>
        <p:spPr/>
        <p:txBody>
          <a:bodyPr/>
          <a:lstStyle>
            <a:lvl1pPr>
              <a:defRPr/>
            </a:lvl1pPr>
          </a:lstStyle>
          <a:p>
            <a:fld id="{AB52D289-F740-481C-B2A6-EE2832E288B0}" type="slidenum">
              <a:rPr lang="en-US" altLang="en-US"/>
              <a:pPr/>
              <a:t>‹#›</a:t>
            </a:fld>
            <a:endParaRPr lang="en-US" altLang="en-US" dirty="0"/>
          </a:p>
        </p:txBody>
      </p:sp>
      <p:pic>
        <p:nvPicPr>
          <p:cNvPr id="14"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auto">
          <a:xfrm>
            <a:off x="1007363" y="5650231"/>
            <a:ext cx="8155126"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hrSlideMaster.3_Two Content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573769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7" descr="maple_leaf.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487363" y="6276975"/>
            <a:ext cx="8199437" cy="0"/>
          </a:xfrm>
          <a:prstGeom prst="line">
            <a:avLst/>
          </a:prstGeom>
          <a:ln w="3175" cmpd="sng">
            <a:solidFill>
              <a:srgbClr val="7F7F7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defRPr>
                <a:solidFill>
                  <a:srgbClr val="BA2E34"/>
                </a:solidFill>
              </a:defRPr>
            </a:lvl1pPr>
          </a:lstStyle>
          <a:p>
            <a:r>
              <a:rPr lang="en-CA" dirty="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buClr>
                <a:srgbClr val="BA2E34"/>
              </a:buClr>
              <a:defRPr sz="2400"/>
            </a:lvl1pPr>
            <a:lvl2pPr>
              <a:buClr>
                <a:srgbClr val="BA2E34"/>
              </a:buClr>
              <a:defRPr sz="2000"/>
            </a:lvl2pPr>
            <a:lvl3pPr>
              <a:buClr>
                <a:srgbClr val="BA2E34"/>
              </a:buClr>
              <a:defRPr sz="1800"/>
            </a:lvl3pPr>
            <a:lvl4pPr>
              <a:buClr>
                <a:srgbClr val="BA2E34"/>
              </a:buClr>
              <a:defRPr sz="1600"/>
            </a:lvl4pPr>
            <a:lvl5pPr>
              <a:buClr>
                <a:srgbClr val="BA2E34"/>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buClr>
                <a:srgbClr val="BA2E34"/>
              </a:buClr>
              <a:defRPr sz="2400"/>
            </a:lvl1pPr>
            <a:lvl2pPr>
              <a:buClr>
                <a:srgbClr val="BA2E34"/>
              </a:buClr>
              <a:defRPr sz="2000"/>
            </a:lvl2pPr>
            <a:lvl3pPr>
              <a:buClr>
                <a:srgbClr val="BA2E34"/>
              </a:buClr>
              <a:defRPr sz="1800"/>
            </a:lvl3pPr>
            <a:lvl4pPr>
              <a:buClr>
                <a:srgbClr val="BA2E34"/>
              </a:buClr>
              <a:defRPr sz="1600"/>
            </a:lvl4pPr>
            <a:lvl5pPr>
              <a:buClr>
                <a:srgbClr val="BA2E34"/>
              </a:buClr>
              <a:defRPr sz="1600"/>
            </a:lvl5pPr>
            <a:lvl6pPr>
              <a:defRPr sz="1600"/>
            </a:lvl6pPr>
            <a:lvl7pPr>
              <a:defRPr sz="1600"/>
            </a:lvl7pPr>
            <a:lvl8pPr>
              <a:defRPr sz="1600"/>
            </a:lvl8pPr>
            <a:lvl9pPr>
              <a:defRPr sz="1600"/>
            </a:lvl9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10" name="Slide Number Placeholder 5"/>
          <p:cNvSpPr>
            <a:spLocks noGrp="1"/>
          </p:cNvSpPr>
          <p:nvPr>
            <p:ph type="sldNum" sz="quarter" idx="10"/>
          </p:nvPr>
        </p:nvSpPr>
        <p:spPr/>
        <p:txBody>
          <a:bodyPr/>
          <a:lstStyle>
            <a:lvl1pPr>
              <a:defRPr/>
            </a:lvl1pPr>
          </a:lstStyle>
          <a:p>
            <a:fld id="{398FBFBE-36BC-482D-A777-8BE920DF890D}" type="slidenum">
              <a:rPr lang="en-US" altLang="en-US"/>
              <a:pPr/>
              <a:t>‹#›</a:t>
            </a:fld>
            <a:endParaRPr lang="en-US" altLang="en-US" dirty="0"/>
          </a:p>
        </p:txBody>
      </p:sp>
      <p:sp>
        <p:nvSpPr>
          <p:cNvPr id="7" name="hrSlideMaster.ComparisonHeader" descr="UNCLASSIFIED"/>
          <p:cNvSpPr txBox="1"/>
          <p:nvPr userDrawn="1"/>
        </p:nvSpPr>
        <p:spPr>
          <a:xfrm>
            <a:off x="0" y="0"/>
            <a:ext cx="9144000" cy="276999"/>
          </a:xfrm>
          <a:prstGeom prst="rect">
            <a:avLst/>
          </a:prstGeom>
          <a:noFill/>
        </p:spPr>
        <p:txBody>
          <a:bodyPr vert="horz" wrap="square" rtlCol="0">
            <a:spAutoFit/>
          </a:bodyPr>
          <a:lstStyle/>
          <a:p>
            <a:pPr algn="r"/>
            <a:r>
              <a:rPr lang="en-CA" sz="1200" b="0" i="0" u="none" baseline="0">
                <a:solidFill>
                  <a:srgbClr val="000000"/>
                </a:solidFill>
                <a:latin typeface="Arial" panose="020B0604020202020204" pitchFamily="34" charset="0"/>
              </a:rPr>
              <a:t>UNCLASSIFIED</a:t>
            </a:r>
            <a:endParaRPr lang="en-CA" sz="1200" b="0" i="0" u="non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367219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maple_leaf.jpg"/>
          <p:cNvPicPr>
            <a:picLocks noChangeAspect="1"/>
          </p:cNvPicPr>
          <p:nvPr userDrawn="1"/>
        </p:nvPicPr>
        <p:blipFill>
          <a:blip r:embed="rId19" cstate="email">
            <a:extLst>
              <a:ext uri="{28A0092B-C50C-407E-A947-70E740481C1C}">
                <a14:useLocalDpi xmlns:a14="http://schemas.microsoft.com/office/drawing/2010/main"/>
              </a:ext>
            </a:extLst>
          </a:blip>
          <a:srcRect/>
          <a:stretch>
            <a:fillRect/>
          </a:stretch>
        </p:blipFill>
        <p:spPr bwMode="auto">
          <a:xfrm>
            <a:off x="5917407" y="2697163"/>
            <a:ext cx="3211512"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Title Placeholder 1"/>
          <p:cNvSpPr>
            <a:spLocks noGrp="1"/>
          </p:cNvSpPr>
          <p:nvPr>
            <p:ph type="title"/>
          </p:nvPr>
        </p:nvSpPr>
        <p:spPr bwMode="auto">
          <a:xfrm>
            <a:off x="457200" y="274638"/>
            <a:ext cx="8229600" cy="98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ltLang="en-US" dirty="0"/>
              <a:t>Click to edit Master title style</a:t>
            </a:r>
            <a:endParaRPr lang="en-US" altLang="en-US" dirty="0"/>
          </a:p>
        </p:txBody>
      </p:sp>
      <p:sp>
        <p:nvSpPr>
          <p:cNvPr id="1027" name="Text Placeholder 2"/>
          <p:cNvSpPr>
            <a:spLocks noGrp="1"/>
          </p:cNvSpPr>
          <p:nvPr>
            <p:ph type="body" idx="1"/>
          </p:nvPr>
        </p:nvSpPr>
        <p:spPr bwMode="auto">
          <a:xfrm>
            <a:off x="457200" y="1436688"/>
            <a:ext cx="8229600" cy="468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altLang="en-US" dirty="0"/>
              <a:t>Click to edit Master text styles</a:t>
            </a:r>
          </a:p>
          <a:p>
            <a:pPr lvl="1"/>
            <a:r>
              <a:rPr lang="en-CA" altLang="en-US" dirty="0"/>
              <a:t>Second level</a:t>
            </a:r>
          </a:p>
          <a:p>
            <a:pPr lvl="2"/>
            <a:r>
              <a:rPr lang="en-CA" altLang="en-US" dirty="0"/>
              <a:t>Third level</a:t>
            </a:r>
          </a:p>
          <a:p>
            <a:pPr lvl="3"/>
            <a:r>
              <a:rPr lang="en-CA" altLang="en-US" dirty="0"/>
              <a:t>Fourth level</a:t>
            </a:r>
          </a:p>
          <a:p>
            <a:pPr lvl="4"/>
            <a:r>
              <a:rPr lang="en-CA" altLang="en-US" dirty="0"/>
              <a:t>Fifth level</a:t>
            </a:r>
            <a:endParaRPr lang="en-US" altLang="en-US" dirty="0"/>
          </a:p>
        </p:txBody>
      </p:sp>
      <p:sp>
        <p:nvSpPr>
          <p:cNvPr id="6" name="Slide Number Placeholder 5"/>
          <p:cNvSpPr>
            <a:spLocks noGrp="1"/>
          </p:cNvSpPr>
          <p:nvPr>
            <p:ph type="sldNum" sz="quarter" idx="4"/>
          </p:nvPr>
        </p:nvSpPr>
        <p:spPr>
          <a:xfrm>
            <a:off x="457200" y="6356350"/>
            <a:ext cx="982663"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7F7F7F"/>
                </a:solidFill>
                <a:latin typeface="Century Gothic" panose="020B0502020202020204" pitchFamily="34" charset="0"/>
              </a:defRPr>
            </a:lvl1pPr>
          </a:lstStyle>
          <a:p>
            <a:fld id="{4AF31215-D414-49A1-B0BE-FA6A849F09BB}" type="slidenum">
              <a:rPr lang="en-US" altLang="en-US"/>
              <a:pPr/>
              <a:t>‹#›</a:t>
            </a:fld>
            <a:endParaRPr lang="en-US" altLang="en-US" dirty="0"/>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 id="2147483966" r:id="rId12"/>
    <p:sldLayoutId id="2147483967" r:id="rId13"/>
    <p:sldLayoutId id="2147483968" r:id="rId14"/>
    <p:sldLayoutId id="2147483975" r:id="rId15"/>
    <p:sldLayoutId id="2147483976" r:id="rId16"/>
    <p:sldLayoutId id="2147483977" r:id="rId17"/>
  </p:sldLayoutIdLst>
  <p:hf hdr="0"/>
  <p:txStyles>
    <p:titleStyle>
      <a:lvl1pPr algn="l" defTabSz="457200" rtl="0" eaLnBrk="0" fontAlgn="base" hangingPunct="0">
        <a:spcBef>
          <a:spcPct val="0"/>
        </a:spcBef>
        <a:spcAft>
          <a:spcPct val="0"/>
        </a:spcAft>
        <a:defRPr lang="en-US" sz="3600" kern="1200" dirty="0">
          <a:solidFill>
            <a:srgbClr val="BA2E34"/>
          </a:solidFill>
          <a:latin typeface="Century Gothic" pitchFamily="34" charset="0"/>
          <a:ea typeface="ヒラギノ角ゴ Pro W3" pitchFamily="126" charset="-128"/>
          <a:cs typeface="Century Gothic" pitchFamily="34" charset="0"/>
        </a:defRPr>
      </a:lvl1pPr>
      <a:lvl2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2pPr>
      <a:lvl3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3pPr>
      <a:lvl4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4pPr>
      <a:lvl5pPr algn="l" defTabSz="457200" rtl="0" eaLnBrk="0" fontAlgn="base" hangingPunct="0">
        <a:spcBef>
          <a:spcPct val="0"/>
        </a:spcBef>
        <a:spcAft>
          <a:spcPct val="0"/>
        </a:spcAft>
        <a:defRPr sz="3600">
          <a:solidFill>
            <a:srgbClr val="0064A5"/>
          </a:solidFill>
          <a:latin typeface="Century Gothic" charset="0"/>
          <a:ea typeface="ヒラギノ角ゴ Pro W3" pitchFamily="126" charset="-128"/>
          <a:cs typeface="Century Gothic" charset="0"/>
        </a:defRPr>
      </a:lvl5pPr>
      <a:lvl6pPr marL="4572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6pPr>
      <a:lvl7pPr marL="9144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7pPr>
      <a:lvl8pPr marL="13716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8pPr>
      <a:lvl9pPr marL="1828800" algn="ctr" defTabSz="457200" rtl="0" fontAlgn="base">
        <a:spcBef>
          <a:spcPct val="0"/>
        </a:spcBef>
        <a:spcAft>
          <a:spcPct val="0"/>
        </a:spcAft>
        <a:defRPr sz="3600">
          <a:solidFill>
            <a:srgbClr val="0064A5"/>
          </a:solidFill>
          <a:latin typeface="Gill Sans Light" pitchFamily="126" charset="0"/>
          <a:ea typeface="ヒラギノ角ゴ Pro W3" pitchFamily="126" charset="-128"/>
        </a:defRPr>
      </a:lvl9pPr>
    </p:titleStyle>
    <p:bodyStyle>
      <a:lvl1pPr marL="342900" indent="-342900" algn="l" defTabSz="457200" rtl="0" eaLnBrk="0" fontAlgn="base" hangingPunct="0">
        <a:spcBef>
          <a:spcPct val="20000"/>
        </a:spcBef>
        <a:spcAft>
          <a:spcPct val="0"/>
        </a:spcAft>
        <a:buClr>
          <a:srgbClr val="BA2E34"/>
        </a:buClr>
        <a:buFont typeface="Arial" panose="020B0604020202020204" pitchFamily="34" charset="0"/>
        <a:buChar char="•"/>
        <a:defRPr lang="en-CA" sz="2600" kern="1200" dirty="0">
          <a:solidFill>
            <a:srgbClr val="595959"/>
          </a:solidFill>
          <a:latin typeface="Century Gothic" pitchFamily="34" charset="0"/>
          <a:ea typeface="ヒラギノ角ゴ Pro W3" pitchFamily="126" charset="-128"/>
          <a:cs typeface="Century Gothic" pitchFamily="34" charset="0"/>
        </a:defRPr>
      </a:lvl1pPr>
      <a:lvl2pPr marL="742950" indent="-285750" algn="l" defTabSz="457200" rtl="0" eaLnBrk="0" fontAlgn="base" hangingPunct="0">
        <a:spcBef>
          <a:spcPct val="20000"/>
        </a:spcBef>
        <a:spcAft>
          <a:spcPct val="0"/>
        </a:spcAft>
        <a:buClr>
          <a:srgbClr val="BA2E34"/>
        </a:buClr>
        <a:buFont typeface="Arial" panose="020B0604020202020204" pitchFamily="34" charset="0"/>
        <a:buChar char="•"/>
        <a:defRPr lang="en-CA" sz="2400" kern="1200" dirty="0">
          <a:solidFill>
            <a:srgbClr val="595959"/>
          </a:solidFill>
          <a:latin typeface="Century Gothic" pitchFamily="34" charset="0"/>
          <a:ea typeface="ヒラギノ角ゴ Pro W3" pitchFamily="126" charset="-128"/>
          <a:cs typeface="Century Gothic" pitchFamily="34" charset="0"/>
        </a:defRPr>
      </a:lvl2pPr>
      <a:lvl3pPr marL="1143000" indent="-228600" algn="l" defTabSz="457200" rtl="0" eaLnBrk="0" fontAlgn="base" hangingPunct="0">
        <a:spcBef>
          <a:spcPct val="20000"/>
        </a:spcBef>
        <a:spcAft>
          <a:spcPct val="0"/>
        </a:spcAft>
        <a:buClr>
          <a:srgbClr val="BA2E34"/>
        </a:buClr>
        <a:buFont typeface="Arial" panose="020B0604020202020204" pitchFamily="34" charset="0"/>
        <a:buChar char="•"/>
        <a:defRPr lang="en-CA" sz="2200" kern="1200" dirty="0">
          <a:solidFill>
            <a:srgbClr val="595959"/>
          </a:solidFill>
          <a:latin typeface="Century Gothic" pitchFamily="34" charset="0"/>
          <a:ea typeface="ヒラギノ角ゴ Pro W3" pitchFamily="126" charset="-128"/>
          <a:cs typeface="Century Gothic" pitchFamily="34" charset="0"/>
        </a:defRPr>
      </a:lvl3pPr>
      <a:lvl4pPr marL="1600200" indent="-228600" algn="l" defTabSz="457200" rtl="0" eaLnBrk="0" fontAlgn="base" hangingPunct="0">
        <a:spcBef>
          <a:spcPct val="20000"/>
        </a:spcBef>
        <a:spcAft>
          <a:spcPct val="0"/>
        </a:spcAft>
        <a:buClr>
          <a:srgbClr val="BA2E34"/>
        </a:buClr>
        <a:buFont typeface="Arial" panose="020B0604020202020204" pitchFamily="34" charset="0"/>
        <a:buChar char="•"/>
        <a:defRPr lang="en-CA" sz="2000" kern="1200" dirty="0">
          <a:solidFill>
            <a:srgbClr val="595959"/>
          </a:solidFill>
          <a:latin typeface="Century Gothic" pitchFamily="34" charset="0"/>
          <a:ea typeface="ヒラギノ角ゴ Pro W3" pitchFamily="126" charset="-128"/>
          <a:cs typeface="Century Gothic" pitchFamily="34" charset="0"/>
        </a:defRPr>
      </a:lvl4pPr>
      <a:lvl5pPr marL="2057400" indent="-228600" algn="l" defTabSz="457200" rtl="0" eaLnBrk="0" fontAlgn="base" hangingPunct="0">
        <a:spcBef>
          <a:spcPct val="20000"/>
        </a:spcBef>
        <a:spcAft>
          <a:spcPct val="0"/>
        </a:spcAft>
        <a:buClr>
          <a:srgbClr val="BA2E34"/>
        </a:buClr>
        <a:buFont typeface="Arial" panose="020B0604020202020204" pitchFamily="34" charset="0"/>
        <a:buChar char="•"/>
        <a:defRPr lang="en-US" kern="1200" dirty="0">
          <a:solidFill>
            <a:srgbClr val="595959"/>
          </a:solidFill>
          <a:latin typeface="Century Gothic" pitchFamily="34" charset="0"/>
          <a:ea typeface="ヒラギノ角ゴ Pro W3" pitchFamily="126" charset="-128"/>
          <a:cs typeface="Century Gothic"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t="6146"/>
          <a:stretch/>
        </p:blipFill>
        <p:spPr>
          <a:xfrm>
            <a:off x="435600" y="712591"/>
            <a:ext cx="8254800" cy="5413348"/>
          </a:xfrm>
          <a:prstGeom prst="rect">
            <a:avLst/>
          </a:prstGeom>
        </p:spPr>
      </p:pic>
      <p:pic>
        <p:nvPicPr>
          <p:cNvPr id="21" name="Picture 20" descr="trans_flag_gr-01.png"/>
          <p:cNvPicPr>
            <a:picLocks noChangeAspect="1"/>
          </p:cNvPicPr>
          <p:nvPr/>
        </p:nvPicPr>
        <p:blipFill rotWithShape="1">
          <a:blip r:embed="rId4">
            <a:extLst>
              <a:ext uri="{28A0092B-C50C-407E-A947-70E740481C1C}">
                <a14:useLocalDpi xmlns:a14="http://schemas.microsoft.com/office/drawing/2010/main" val="0"/>
              </a:ext>
            </a:extLst>
          </a:blip>
          <a:srcRect l="27902" t="20365" r="27902" b="35129"/>
          <a:stretch/>
        </p:blipFill>
        <p:spPr>
          <a:xfrm>
            <a:off x="435600" y="712590"/>
            <a:ext cx="8254800" cy="5413348"/>
          </a:xfrm>
          <a:prstGeom prst="rect">
            <a:avLst/>
          </a:prstGeom>
          <a:noFill/>
        </p:spPr>
      </p:pic>
      <p:sp>
        <p:nvSpPr>
          <p:cNvPr id="22" name="Rectangle 21"/>
          <p:cNvSpPr/>
          <p:nvPr/>
        </p:nvSpPr>
        <p:spPr>
          <a:xfrm>
            <a:off x="564356" y="3921242"/>
            <a:ext cx="7319963" cy="2046287"/>
          </a:xfrm>
          <a:prstGeom prst="rect">
            <a:avLst/>
          </a:prstGeom>
          <a:solidFill>
            <a:schemeClr val="bg1">
              <a:alpha val="87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CA" dirty="0"/>
          </a:p>
        </p:txBody>
      </p:sp>
      <p:sp>
        <p:nvSpPr>
          <p:cNvPr id="26629" name="Title 5"/>
          <p:cNvSpPr>
            <a:spLocks noGrp="1"/>
          </p:cNvSpPr>
          <p:nvPr>
            <p:ph type="ctrTitle"/>
          </p:nvPr>
        </p:nvSpPr>
        <p:spPr>
          <a:xfrm>
            <a:off x="668338" y="3848206"/>
            <a:ext cx="7112000" cy="1023937"/>
          </a:xfrm>
        </p:spPr>
        <p:txBody>
          <a:bodyPr>
            <a:noAutofit/>
          </a:bodyPr>
          <a:lstStyle/>
          <a:p>
            <a:r>
              <a:rPr lang="en-CA" altLang="en-US" sz="2400" dirty="0">
                <a:ea typeface="ヒラギノ角ゴ Pro W3" pitchFamily="127" charset="-128"/>
              </a:rPr>
              <a:t>CCSD Contact Centre </a:t>
            </a:r>
            <a:br>
              <a:rPr lang="en-CA" altLang="en-US" sz="2400" dirty="0">
                <a:ea typeface="ヒラギノ角ゴ Pro W3" pitchFamily="127" charset="-128"/>
              </a:rPr>
            </a:br>
            <a:r>
              <a:rPr lang="en-CA" altLang="en-US" sz="2400" dirty="0">
                <a:ea typeface="ヒラギノ角ゴ Pro W3" pitchFamily="127" charset="-128"/>
              </a:rPr>
              <a:t>Organization and Classification Review</a:t>
            </a:r>
          </a:p>
        </p:txBody>
      </p:sp>
      <p:sp>
        <p:nvSpPr>
          <p:cNvPr id="26630" name="Subtitle 6"/>
          <p:cNvSpPr>
            <a:spLocks noGrp="1"/>
          </p:cNvSpPr>
          <p:nvPr>
            <p:ph type="subTitle" idx="1"/>
          </p:nvPr>
        </p:nvSpPr>
        <p:spPr>
          <a:xfrm>
            <a:off x="668338" y="5097186"/>
            <a:ext cx="6900862" cy="817200"/>
          </a:xfrm>
        </p:spPr>
        <p:txBody>
          <a:bodyPr>
            <a:normAutofit/>
          </a:bodyPr>
          <a:lstStyle/>
          <a:p>
            <a:r>
              <a:rPr lang="en-CA" altLang="en-US" sz="2200" dirty="0">
                <a:ea typeface="ヒラギノ角ゴ Pro W3" pitchFamily="127" charset="-128"/>
              </a:rPr>
              <a:t>Building a better service model for modern operations</a:t>
            </a:r>
            <a:endParaRPr altLang="en-US" sz="2200" dirty="0">
              <a:ea typeface="ヒラギノ角ゴ Pro W3" pitchFamily="127" charset="-128"/>
            </a:endParaRPr>
          </a:p>
        </p:txBody>
      </p:sp>
      <p:pic>
        <p:nvPicPr>
          <p:cNvPr id="14" name="Picture 7"/>
          <p:cNvPicPr>
            <a:picLocks/>
          </p:cNvPicPr>
          <p:nvPr/>
        </p:nvPicPr>
        <p:blipFill>
          <a:blip r:embed="rId5">
            <a:extLst>
              <a:ext uri="{28A0092B-C50C-407E-A947-70E740481C1C}">
                <a14:useLocalDpi xmlns:a14="http://schemas.microsoft.com/office/drawing/2010/main" val="0"/>
              </a:ext>
            </a:extLst>
          </a:blip>
          <a:stretch>
            <a:fillRect/>
          </a:stretch>
        </p:blipFill>
        <p:spPr bwMode="auto">
          <a:xfrm>
            <a:off x="668338" y="4925286"/>
            <a:ext cx="6900862"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5565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Overview</a:t>
            </a:r>
          </a:p>
        </p:txBody>
      </p:sp>
      <p:sp>
        <p:nvSpPr>
          <p:cNvPr id="3" name="Content Placeholder 2"/>
          <p:cNvSpPr>
            <a:spLocks noGrp="1"/>
          </p:cNvSpPr>
          <p:nvPr>
            <p:ph idx="1"/>
          </p:nvPr>
        </p:nvSpPr>
        <p:spPr/>
        <p:txBody>
          <a:bodyPr/>
          <a:lstStyle/>
          <a:p>
            <a:pPr marL="0" indent="0">
              <a:buNone/>
            </a:pPr>
            <a:r>
              <a:rPr lang="en-CA" sz="2000">
                <a:solidFill>
                  <a:srgbClr val="BA2E34"/>
                </a:solidFill>
              </a:rPr>
              <a:t>Background</a:t>
            </a:r>
          </a:p>
          <a:p>
            <a:pPr marL="0" indent="0">
              <a:buNone/>
            </a:pPr>
            <a:r>
              <a:rPr lang="en-CA" sz="1800"/>
              <a:t>	</a:t>
            </a:r>
          </a:p>
          <a:p>
            <a:pPr marL="0" indent="0">
              <a:buNone/>
            </a:pPr>
            <a:r>
              <a:rPr lang="en-CA" sz="1800"/>
              <a:t>What occurred:</a:t>
            </a:r>
            <a:endParaRPr lang="en-CA" sz="1800" dirty="0"/>
          </a:p>
          <a:p>
            <a:r>
              <a:rPr lang="en-CA" sz="1600"/>
              <a:t>Changes </a:t>
            </a:r>
            <a:r>
              <a:rPr lang="en-CA" sz="1600" dirty="0"/>
              <a:t>in roles and responsibilities at </a:t>
            </a:r>
            <a:r>
              <a:rPr lang="en-CA" sz="1600"/>
              <a:t>all levels</a:t>
            </a:r>
          </a:p>
          <a:p>
            <a:r>
              <a:rPr lang="en-CA" sz="1600"/>
              <a:t>Impacts to work descriptions and organizational models</a:t>
            </a:r>
          </a:p>
          <a:p>
            <a:pPr marL="0" indent="0">
              <a:buNone/>
            </a:pPr>
            <a:endParaRPr lang="en-CA" sz="2000"/>
          </a:p>
          <a:p>
            <a:pPr marL="0" indent="0">
              <a:buNone/>
            </a:pPr>
            <a:endParaRPr lang="en-CA" sz="2000" dirty="0"/>
          </a:p>
          <a:p>
            <a:pPr marL="0" indent="0">
              <a:buNone/>
            </a:pPr>
            <a:r>
              <a:rPr lang="en-CA" sz="2000">
                <a:solidFill>
                  <a:srgbClr val="BA2E34"/>
                </a:solidFill>
              </a:rPr>
              <a:t>Objectives</a:t>
            </a:r>
            <a:endParaRPr lang="en-CA" sz="2000" dirty="0">
              <a:solidFill>
                <a:srgbClr val="BA2E34"/>
              </a:solidFill>
            </a:endParaRPr>
          </a:p>
          <a:p>
            <a:pPr>
              <a:buFont typeface="Arial" panose="020B0604020202020204" pitchFamily="34" charset="0"/>
              <a:buChar char="•"/>
            </a:pPr>
            <a:endParaRPr lang="en-CA" sz="1800"/>
          </a:p>
          <a:p>
            <a:pPr marL="0" indent="0">
              <a:buNone/>
            </a:pPr>
            <a:r>
              <a:rPr lang="en-CA" sz="1800"/>
              <a:t>To provide:</a:t>
            </a:r>
          </a:p>
          <a:p>
            <a:r>
              <a:rPr lang="en-CA" sz="1600"/>
              <a:t>Work </a:t>
            </a:r>
            <a:r>
              <a:rPr lang="en-CA" sz="1600" dirty="0"/>
              <a:t>descriptions reflecting duties and responsibilities in the </a:t>
            </a:r>
            <a:r>
              <a:rPr lang="en-CA" sz="1600"/>
              <a:t>new context</a:t>
            </a:r>
            <a:endParaRPr lang="en-CA" sz="1600" dirty="0"/>
          </a:p>
          <a:p>
            <a:r>
              <a:rPr lang="en-CA" sz="1600"/>
              <a:t>An </a:t>
            </a:r>
            <a:r>
              <a:rPr lang="en-CA" sz="1600" dirty="0"/>
              <a:t>updated organizational </a:t>
            </a:r>
            <a:r>
              <a:rPr lang="en-CA" sz="1600"/>
              <a:t>model meeting current </a:t>
            </a:r>
            <a:r>
              <a:rPr lang="en-CA" sz="1600" dirty="0"/>
              <a:t>and future needs</a:t>
            </a:r>
            <a:endParaRPr lang="en-CA" sz="1800" dirty="0"/>
          </a:p>
          <a:p>
            <a:pPr>
              <a:buFont typeface="Arial" panose="020B0604020202020204" pitchFamily="34" charset="0"/>
              <a:buChar char="•"/>
            </a:pPr>
            <a:endParaRPr lang="en-CA" sz="2000" dirty="0"/>
          </a:p>
          <a:p>
            <a:pPr marL="0" indent="0">
              <a:buNone/>
            </a:pPr>
            <a:endParaRPr lang="en-CA" sz="2000" dirty="0"/>
          </a:p>
          <a:p>
            <a:endParaRPr lang="en-CA" sz="2000" dirty="0"/>
          </a:p>
          <a:p>
            <a:endParaRPr lang="en-CA" sz="2000" dirty="0"/>
          </a:p>
        </p:txBody>
      </p:sp>
      <p:sp>
        <p:nvSpPr>
          <p:cNvPr id="4" name="Slide Number Placeholder 3"/>
          <p:cNvSpPr>
            <a:spLocks noGrp="1"/>
          </p:cNvSpPr>
          <p:nvPr>
            <p:ph type="sldNum" sz="quarter" idx="10"/>
          </p:nvPr>
        </p:nvSpPr>
        <p:spPr/>
        <p:txBody>
          <a:bodyPr/>
          <a:lstStyle/>
          <a:p>
            <a:fld id="{78075564-AF6E-40FC-905A-F6C5E8D29614}" type="slidenum">
              <a:rPr lang="en-US" altLang="en-US" smtClean="0"/>
              <a:pPr/>
              <a:t>2</a:t>
            </a:fld>
            <a:endParaRPr lang="en-US" altLang="en-US" dirty="0"/>
          </a:p>
        </p:txBody>
      </p:sp>
    </p:spTree>
    <p:extLst>
      <p:ext uri="{BB962C8B-B14F-4D97-AF65-F5344CB8AC3E}">
        <p14:creationId xmlns:p14="http://schemas.microsoft.com/office/powerpoint/2010/main" val="1145116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Methodology</a:t>
            </a:r>
          </a:p>
        </p:txBody>
      </p:sp>
      <p:sp>
        <p:nvSpPr>
          <p:cNvPr id="3" name="Content Placeholder 2"/>
          <p:cNvSpPr>
            <a:spLocks noGrp="1"/>
          </p:cNvSpPr>
          <p:nvPr>
            <p:ph idx="1"/>
          </p:nvPr>
        </p:nvSpPr>
        <p:spPr>
          <a:xfrm>
            <a:off x="457200" y="1072501"/>
            <a:ext cx="8229600" cy="4689475"/>
          </a:xfrm>
        </p:spPr>
        <p:txBody>
          <a:bodyPr/>
          <a:lstStyle/>
          <a:p>
            <a:pPr marL="0" indent="0">
              <a:buNone/>
            </a:pPr>
            <a:endParaRPr lang="en-CA" sz="2000"/>
          </a:p>
          <a:p>
            <a:pPr marL="0" indent="0">
              <a:buNone/>
            </a:pPr>
            <a:endParaRPr lang="en-CA" sz="2000"/>
          </a:p>
          <a:p>
            <a:endParaRPr lang="en-CA"/>
          </a:p>
          <a:p>
            <a:endParaRPr lang="en-CA" dirty="0"/>
          </a:p>
          <a:p>
            <a:endParaRPr lang="en-CA" dirty="0"/>
          </a:p>
          <a:p>
            <a:endParaRPr lang="en-CA" dirty="0"/>
          </a:p>
          <a:p>
            <a:endParaRPr lang="en-CA" dirty="0"/>
          </a:p>
          <a:p>
            <a:endParaRPr lang="en-CA" sz="1800"/>
          </a:p>
        </p:txBody>
      </p:sp>
      <p:sp>
        <p:nvSpPr>
          <p:cNvPr id="4" name="Slide Number Placeholder 3"/>
          <p:cNvSpPr>
            <a:spLocks noGrp="1"/>
          </p:cNvSpPr>
          <p:nvPr>
            <p:ph type="sldNum" sz="quarter" idx="10"/>
          </p:nvPr>
        </p:nvSpPr>
        <p:spPr/>
        <p:txBody>
          <a:bodyPr/>
          <a:lstStyle/>
          <a:p>
            <a:fld id="{78075564-AF6E-40FC-905A-F6C5E8D29614}" type="slidenum">
              <a:rPr lang="en-US" altLang="en-US" smtClean="0"/>
              <a:pPr/>
              <a:t>3</a:t>
            </a:fld>
            <a:endParaRPr lang="en-US" altLang="en-US" dirty="0"/>
          </a:p>
        </p:txBody>
      </p:sp>
      <p:graphicFrame>
        <p:nvGraphicFramePr>
          <p:cNvPr id="5" name="Diagram 4"/>
          <p:cNvGraphicFramePr/>
          <p:nvPr>
            <p:extLst>
              <p:ext uri="{D42A27DB-BD31-4B8C-83A1-F6EECF244321}">
                <p14:modId xmlns:p14="http://schemas.microsoft.com/office/powerpoint/2010/main" val="8065287"/>
              </p:ext>
            </p:extLst>
          </p:nvPr>
        </p:nvGraphicFramePr>
        <p:xfrm>
          <a:off x="889039" y="1017262"/>
          <a:ext cx="7305963" cy="5041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 Box 2"/>
          <p:cNvSpPr txBox="1">
            <a:spLocks noChangeArrowheads="1"/>
          </p:cNvSpPr>
          <p:nvPr/>
        </p:nvSpPr>
        <p:spPr bwMode="auto">
          <a:xfrm>
            <a:off x="3690873" y="1207851"/>
            <a:ext cx="3474720" cy="281940"/>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endParaRPr lang="en-CA" sz="1600" dirty="0">
              <a:effectLst/>
              <a:latin typeface="Century Gothic" panose="020B0502020202020204" pitchFamily="34" charset="0"/>
              <a:ea typeface="MS Mincho" panose="02020609040205080304" pitchFamily="49" charset="-128"/>
              <a:cs typeface="Times New Roman" panose="02020603050405020304" pitchFamily="18" charset="0"/>
            </a:endParaRPr>
          </a:p>
        </p:txBody>
      </p:sp>
      <p:sp>
        <p:nvSpPr>
          <p:cNvPr id="7" name="Text Box 2"/>
          <p:cNvSpPr txBox="1">
            <a:spLocks noChangeArrowheads="1"/>
          </p:cNvSpPr>
          <p:nvPr/>
        </p:nvSpPr>
        <p:spPr bwMode="auto">
          <a:xfrm>
            <a:off x="4693635" y="3135299"/>
            <a:ext cx="3474720" cy="281940"/>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endParaRPr lang="en-CA" sz="1600" dirty="0">
              <a:effectLst/>
              <a:latin typeface="Century Gothic" panose="020B0502020202020204" pitchFamily="34" charset="0"/>
              <a:ea typeface="MS Mincho" panose="02020609040205080304" pitchFamily="49" charset="-128"/>
              <a:cs typeface="Times New Roman" panose="02020603050405020304" pitchFamily="18" charset="0"/>
            </a:endParaRPr>
          </a:p>
        </p:txBody>
      </p:sp>
      <p:grpSp>
        <p:nvGrpSpPr>
          <p:cNvPr id="9" name="Group 8"/>
          <p:cNvGrpSpPr/>
          <p:nvPr/>
        </p:nvGrpSpPr>
        <p:grpSpPr>
          <a:xfrm>
            <a:off x="4542020" y="2301595"/>
            <a:ext cx="3602408" cy="3403026"/>
            <a:chOff x="283663" y="348857"/>
            <a:chExt cx="3602408" cy="3403026"/>
          </a:xfrm>
          <a:scene3d>
            <a:camera prst="orthographicFront"/>
            <a:lightRig rig="flat" dir="t"/>
          </a:scene3d>
        </p:grpSpPr>
        <p:sp>
          <p:nvSpPr>
            <p:cNvPr id="10" name="Shape 9"/>
            <p:cNvSpPr/>
            <p:nvPr/>
          </p:nvSpPr>
          <p:spPr>
            <a:xfrm>
              <a:off x="283663" y="348857"/>
              <a:ext cx="3602408" cy="3403026"/>
            </a:xfrm>
            <a:prstGeom prst="gear9">
              <a:avLst/>
            </a:prstGeom>
            <a:solidFill>
              <a:srgbClr val="30BFBD"/>
            </a:solidFill>
            <a:ln>
              <a:solidFill>
                <a:srgbClr val="009999"/>
              </a:solidFill>
            </a:ln>
            <a:sp3d prstMaterial="dkEdge">
              <a:bevelT w="8200" h="38100"/>
            </a:sp3d>
          </p:spPr>
          <p:style>
            <a:lnRef idx="0">
              <a:scrgbClr r="0" g="0" b="0"/>
            </a:lnRef>
            <a:fillRef idx="2">
              <a:scrgbClr r="0" g="0" b="0"/>
            </a:fillRef>
            <a:effectRef idx="1">
              <a:schemeClr val="accent1">
                <a:hueOff val="0"/>
                <a:satOff val="0"/>
                <a:lumOff val="0"/>
                <a:alphaOff val="0"/>
              </a:schemeClr>
            </a:effectRef>
            <a:fontRef idx="minor">
              <a:schemeClr val="dk1"/>
            </a:fontRef>
          </p:style>
        </p:sp>
        <p:sp>
          <p:nvSpPr>
            <p:cNvPr id="12" name="Shape 4"/>
            <p:cNvSpPr txBox="1"/>
            <p:nvPr/>
          </p:nvSpPr>
          <p:spPr>
            <a:xfrm>
              <a:off x="993006" y="1146000"/>
              <a:ext cx="2183722" cy="1749225"/>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33020" tIns="33020" rIns="33020" bIns="33020" numCol="1" spcCol="1270" anchor="ctr" anchorCtr="0">
              <a:noAutofit/>
            </a:bodyPr>
            <a:lstStyle/>
            <a:p>
              <a:pPr lvl="0" algn="ctr" defTabSz="1155700">
                <a:lnSpc>
                  <a:spcPct val="100000"/>
                </a:lnSpc>
                <a:spcBef>
                  <a:spcPct val="0"/>
                </a:spcBef>
                <a:spcAft>
                  <a:spcPct val="35000"/>
                </a:spcAft>
              </a:pPr>
              <a:r>
                <a:rPr lang="en-CA" sz="2600" b="1" kern="1200">
                  <a:latin typeface="+mn-lt"/>
                  <a:cs typeface="Arial" panose="020B0604020202020204" pitchFamily="34" charset="0"/>
                </a:rPr>
                <a:t>Phase 2</a:t>
              </a:r>
              <a:endParaRPr lang="en-CA" sz="2600" b="1" kern="1200" dirty="0">
                <a:latin typeface="+mn-lt"/>
                <a:cs typeface="Arial" panose="020B0604020202020204" pitchFamily="34" charset="0"/>
              </a:endParaRPr>
            </a:p>
            <a:p>
              <a:pPr lvl="0" algn="ctr" defTabSz="1155700">
                <a:lnSpc>
                  <a:spcPct val="90000"/>
                </a:lnSpc>
                <a:spcBef>
                  <a:spcPct val="0"/>
                </a:spcBef>
                <a:spcAft>
                  <a:spcPct val="35000"/>
                </a:spcAft>
              </a:pPr>
              <a:r>
                <a:rPr lang="en-CA" sz="1800" kern="1200">
                  <a:latin typeface="+mn-lt"/>
                  <a:cs typeface="Arial" panose="020B0604020202020204" pitchFamily="34" charset="0"/>
                </a:rPr>
                <a:t>Organizational Model review</a:t>
              </a:r>
              <a:endParaRPr lang="en-CA" sz="1800" kern="1200" dirty="0">
                <a:latin typeface="+mn-lt"/>
                <a:cs typeface="Arial" panose="020B0604020202020204" pitchFamily="34" charset="0"/>
              </a:endParaRPr>
            </a:p>
          </p:txBody>
        </p:sp>
      </p:grpSp>
      <p:sp>
        <p:nvSpPr>
          <p:cNvPr id="13" name="Shape 12"/>
          <p:cNvSpPr/>
          <p:nvPr/>
        </p:nvSpPr>
        <p:spPr>
          <a:xfrm rot="1263080">
            <a:off x="831637" y="1262226"/>
            <a:ext cx="2078736" cy="2078736"/>
          </a:xfrm>
          <a:prstGeom prst="leftCircularArrow">
            <a:avLst>
              <a:gd name="adj1" fmla="val 6452"/>
              <a:gd name="adj2" fmla="val 429999"/>
              <a:gd name="adj3" fmla="val 10489124"/>
              <a:gd name="adj4" fmla="val 14837806"/>
              <a:gd name="adj5" fmla="val 7527"/>
            </a:avLst>
          </a:prstGeom>
          <a:solidFill>
            <a:schemeClr val="bg1">
              <a:lumMod val="6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CA"/>
          </a:p>
        </p:txBody>
      </p:sp>
      <p:sp>
        <p:nvSpPr>
          <p:cNvPr id="14" name="Circular Arrow 13"/>
          <p:cNvSpPr/>
          <p:nvPr/>
        </p:nvSpPr>
        <p:spPr>
          <a:xfrm rot="11502247">
            <a:off x="6408444" y="3594648"/>
            <a:ext cx="2241296" cy="2241296"/>
          </a:xfrm>
          <a:prstGeom prst="circularArrow">
            <a:avLst>
              <a:gd name="adj1" fmla="val 5984"/>
              <a:gd name="adj2" fmla="val 394124"/>
              <a:gd name="adj3" fmla="val 13313824"/>
              <a:gd name="adj4" fmla="val 10508221"/>
              <a:gd name="adj5" fmla="val 6981"/>
            </a:avLst>
          </a:prstGeom>
          <a:solidFill>
            <a:schemeClr val="bg1">
              <a:lumMod val="6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CA"/>
          </a:p>
        </p:txBody>
      </p:sp>
    </p:spTree>
    <p:extLst>
      <p:ext uri="{BB962C8B-B14F-4D97-AF65-F5344CB8AC3E}">
        <p14:creationId xmlns:p14="http://schemas.microsoft.com/office/powerpoint/2010/main" val="262407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1709"/>
            <a:ext cx="8229600" cy="985837"/>
          </a:xfrm>
        </p:spPr>
        <p:txBody>
          <a:bodyPr>
            <a:normAutofit fontScale="90000"/>
          </a:bodyPr>
          <a:lstStyle/>
          <a:p>
            <a:pPr algn="ctr"/>
            <a:r>
              <a:rPr lang="en-CA" sz="4000"/>
              <a:t>Key Activities</a:t>
            </a:r>
            <a:br>
              <a:rPr lang="en-CA" sz="2200" dirty="0"/>
            </a:br>
            <a:endParaRPr lang="en-CA" sz="2200" dirty="0"/>
          </a:p>
        </p:txBody>
      </p:sp>
      <p:sp>
        <p:nvSpPr>
          <p:cNvPr id="4" name="Slide Number Placeholder 3"/>
          <p:cNvSpPr>
            <a:spLocks noGrp="1"/>
          </p:cNvSpPr>
          <p:nvPr>
            <p:ph type="sldNum" sz="quarter" idx="10"/>
          </p:nvPr>
        </p:nvSpPr>
        <p:spPr/>
        <p:txBody>
          <a:bodyPr/>
          <a:lstStyle/>
          <a:p>
            <a:fld id="{78075564-AF6E-40FC-905A-F6C5E8D29614}" type="slidenum">
              <a:rPr lang="en-US" altLang="en-US" smtClean="0"/>
              <a:pPr/>
              <a:t>4</a:t>
            </a:fld>
            <a:endParaRPr lang="en-US" altLang="en-US" dirty="0"/>
          </a:p>
        </p:txBody>
      </p:sp>
      <p:graphicFrame>
        <p:nvGraphicFramePr>
          <p:cNvPr id="9" name="Diagram 8"/>
          <p:cNvGraphicFramePr/>
          <p:nvPr>
            <p:extLst>
              <p:ext uri="{D42A27DB-BD31-4B8C-83A1-F6EECF244321}">
                <p14:modId xmlns:p14="http://schemas.microsoft.com/office/powerpoint/2010/main" val="3612248604"/>
              </p:ext>
            </p:extLst>
          </p:nvPr>
        </p:nvGraphicFramePr>
        <p:xfrm>
          <a:off x="457200" y="1396999"/>
          <a:ext cx="8229600" cy="47085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3804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a:t>Considerations</a:t>
            </a:r>
          </a:p>
        </p:txBody>
      </p:sp>
      <p:sp>
        <p:nvSpPr>
          <p:cNvPr id="3" name="Content Placeholder 2"/>
          <p:cNvSpPr>
            <a:spLocks noGrp="1"/>
          </p:cNvSpPr>
          <p:nvPr>
            <p:ph idx="1"/>
          </p:nvPr>
        </p:nvSpPr>
        <p:spPr>
          <a:xfrm>
            <a:off x="457199" y="1436688"/>
            <a:ext cx="8328991" cy="4689475"/>
          </a:xfrm>
        </p:spPr>
        <p:txBody>
          <a:bodyPr/>
          <a:lstStyle/>
          <a:p>
            <a:r>
              <a:rPr lang="en-CA" sz="1800"/>
              <a:t>Role expansion – provide </a:t>
            </a:r>
            <a:r>
              <a:rPr lang="en-CA" sz="1800" dirty="0"/>
              <a:t>greater variety of job options to:</a:t>
            </a:r>
          </a:p>
          <a:p>
            <a:pPr lvl="1"/>
            <a:r>
              <a:rPr lang="en-CA" sz="1600" dirty="0"/>
              <a:t>increase retention </a:t>
            </a:r>
            <a:r>
              <a:rPr lang="en-CA" sz="1600"/>
              <a:t>by lengthening </a:t>
            </a:r>
            <a:r>
              <a:rPr lang="en-CA" sz="1600" dirty="0"/>
              <a:t>career paths</a:t>
            </a:r>
          </a:p>
          <a:p>
            <a:pPr lvl="1"/>
            <a:r>
              <a:rPr lang="en-CA" sz="1600"/>
              <a:t>introduce a non-management stream</a:t>
            </a:r>
          </a:p>
          <a:p>
            <a:pPr lvl="1"/>
            <a:endParaRPr lang="en-CA" sz="1800" dirty="0"/>
          </a:p>
          <a:p>
            <a:r>
              <a:rPr lang="en-CA" sz="1800"/>
              <a:t>Job creation – individual jobs </a:t>
            </a:r>
            <a:r>
              <a:rPr lang="en-CA" sz="1800" dirty="0"/>
              <a:t>would:</a:t>
            </a:r>
          </a:p>
          <a:p>
            <a:pPr lvl="1"/>
            <a:r>
              <a:rPr lang="en-CA" sz="1600"/>
              <a:t>capture experience currently performed under a broader work description</a:t>
            </a:r>
          </a:p>
          <a:p>
            <a:pPr lvl="1"/>
            <a:r>
              <a:rPr lang="en-CA" sz="1600"/>
              <a:t>support </a:t>
            </a:r>
            <a:r>
              <a:rPr lang="en-CA" sz="1600" dirty="0"/>
              <a:t>agent career aspirations </a:t>
            </a:r>
          </a:p>
          <a:p>
            <a:pPr lvl="1"/>
            <a:r>
              <a:rPr lang="en-CA" sz="1600" dirty="0"/>
              <a:t>reduce training time </a:t>
            </a:r>
            <a:r>
              <a:rPr lang="en-CA" sz="1600"/>
              <a:t>and costs</a:t>
            </a:r>
          </a:p>
          <a:p>
            <a:pPr lvl="1"/>
            <a:r>
              <a:rPr lang="en-CA" sz="1600"/>
              <a:t>mitigate </a:t>
            </a:r>
            <a:r>
              <a:rPr lang="en-CA" sz="1600" dirty="0"/>
              <a:t>overloading agents with multiple tasks</a:t>
            </a:r>
          </a:p>
          <a:p>
            <a:endParaRPr lang="en-CA" sz="1800" dirty="0"/>
          </a:p>
          <a:p>
            <a:r>
              <a:rPr lang="en-CA" sz="1800"/>
              <a:t>Potential exists for reclassification </a:t>
            </a:r>
            <a:r>
              <a:rPr lang="en-CA" sz="1800" dirty="0"/>
              <a:t>of some workloads to a level reflective of the responsibilities</a:t>
            </a:r>
          </a:p>
          <a:p>
            <a:endParaRPr lang="en-CA" sz="1800" dirty="0"/>
          </a:p>
          <a:p>
            <a:r>
              <a:rPr lang="en-CA" sz="1800" dirty="0"/>
              <a:t>Alignment of contact centre roles with similar roles within the Agency</a:t>
            </a:r>
          </a:p>
          <a:p>
            <a:endParaRPr lang="en-CA" sz="1800" dirty="0"/>
          </a:p>
          <a:p>
            <a:endParaRPr lang="en-CA" sz="1800" dirty="0"/>
          </a:p>
          <a:p>
            <a:pPr>
              <a:buFont typeface="Arial" panose="020B0604020202020204" pitchFamily="34" charset="0"/>
              <a:buChar char="•"/>
            </a:pPr>
            <a:endParaRPr lang="en-CA" sz="2000" dirty="0"/>
          </a:p>
          <a:p>
            <a:pPr marL="0" indent="0">
              <a:buNone/>
            </a:pPr>
            <a:endParaRPr lang="en-CA" sz="2000" dirty="0"/>
          </a:p>
          <a:p>
            <a:endParaRPr lang="en-CA" sz="2000" dirty="0"/>
          </a:p>
          <a:p>
            <a:endParaRPr lang="en-CA" sz="2000" dirty="0"/>
          </a:p>
        </p:txBody>
      </p:sp>
      <p:sp>
        <p:nvSpPr>
          <p:cNvPr id="4" name="Slide Number Placeholder 3"/>
          <p:cNvSpPr>
            <a:spLocks noGrp="1"/>
          </p:cNvSpPr>
          <p:nvPr>
            <p:ph type="sldNum" sz="quarter" idx="10"/>
          </p:nvPr>
        </p:nvSpPr>
        <p:spPr/>
        <p:txBody>
          <a:bodyPr/>
          <a:lstStyle/>
          <a:p>
            <a:fld id="{78075564-AF6E-40FC-905A-F6C5E8D29614}" type="slidenum">
              <a:rPr lang="en-US" altLang="en-US" smtClean="0"/>
              <a:pPr/>
              <a:t>5</a:t>
            </a:fld>
            <a:endParaRPr lang="en-US" altLang="en-US" dirty="0"/>
          </a:p>
        </p:txBody>
      </p:sp>
    </p:spTree>
    <p:extLst>
      <p:ext uri="{BB962C8B-B14F-4D97-AF65-F5344CB8AC3E}">
        <p14:creationId xmlns:p14="http://schemas.microsoft.com/office/powerpoint/2010/main" val="100162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16CE915-54DE-42DF-81C9-6A96210B07F3}" type="slidenum">
              <a:rPr lang="en-US" altLang="en-US" smtClean="0"/>
              <a:pPr/>
              <a:t>6</a:t>
            </a:fld>
            <a:endParaRPr lang="en-US" altLang="en-US" dirty="0"/>
          </a:p>
        </p:txBody>
      </p:sp>
      <p:pic>
        <p:nvPicPr>
          <p:cNvPr id="3" name="Picture 2"/>
          <p:cNvPicPr>
            <a:picLocks noChangeAspect="1"/>
          </p:cNvPicPr>
          <p:nvPr/>
        </p:nvPicPr>
        <p:blipFill>
          <a:blip r:embed="rId3"/>
          <a:stretch>
            <a:fillRect/>
          </a:stretch>
        </p:blipFill>
        <p:spPr>
          <a:xfrm>
            <a:off x="624626" y="419167"/>
            <a:ext cx="7914068" cy="5681688"/>
          </a:xfrm>
          <a:prstGeom prst="rect">
            <a:avLst/>
          </a:prstGeom>
        </p:spPr>
      </p:pic>
    </p:spTree>
    <p:extLst>
      <p:ext uri="{BB962C8B-B14F-4D97-AF65-F5344CB8AC3E}">
        <p14:creationId xmlns:p14="http://schemas.microsoft.com/office/powerpoint/2010/main" val="25998288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017212|-1237980|-7240861|-12684655|-10856873|CRA&quot;,&quot;Id&quot;:&quot;58a1d2863143433a6cea87b0&quot;,&quot;SmartGridHorizontal&quot;:0,&quot;LinkedExcelSources&quot;:{},&quot;LinkedProjectSources&quot;:{},&quot;FlowConfig&quot;:{&quot;Canvas&quot;:{&quot;Slide&quot;:-1,&quot;Width&quot;:0,&quot;Height&quot;:0},&quot;Timeline&quot;:{&quot;Actions&quot;:[]}}}"/>
</p:tagLst>
</file>

<file path=ppt/theme/theme1.xml><?xml version="1.0" encoding="utf-8"?>
<a:theme xmlns:a="http://schemas.openxmlformats.org/drawingml/2006/main" name="Office Theme">
  <a:themeElements>
    <a:clrScheme name="Custom 32">
      <a:dk1>
        <a:sysClr val="windowText" lastClr="000000"/>
      </a:dk1>
      <a:lt1>
        <a:sysClr val="window" lastClr="FFFFFF"/>
      </a:lt1>
      <a:dk2>
        <a:srgbClr val="1F497D"/>
      </a:dk2>
      <a:lt2>
        <a:srgbClr val="EEECE1"/>
      </a:lt2>
      <a:accent1>
        <a:srgbClr val="0092D2"/>
      </a:accent1>
      <a:accent2>
        <a:srgbClr val="16629B"/>
      </a:accent2>
      <a:accent3>
        <a:srgbClr val="73B632"/>
      </a:accent3>
      <a:accent4>
        <a:srgbClr val="991324"/>
      </a:accent4>
      <a:accent5>
        <a:srgbClr val="441A66"/>
      </a:accent5>
      <a:accent6>
        <a:srgbClr val="E47623"/>
      </a:accent6>
      <a:hlink>
        <a:srgbClr val="0000FF"/>
      </a:hlink>
      <a:folHlink>
        <a:srgbClr val="800080"/>
      </a:folHlink>
    </a:clrScheme>
    <a:fontScheme name="Summer">
      <a:majorFont>
        <a:latin typeface="Century Gothic"/>
        <a:ea typeface=""/>
        <a:cs typeface=""/>
        <a:font script="Jpan" typeface="ヒラギノ丸ゴ Pro W4"/>
        <a:font script="Hans" typeface="宋体"/>
        <a:font script="Hant" typeface="新細明體"/>
      </a:majorFont>
      <a:minorFont>
        <a:latin typeface="Century Gothic"/>
        <a:ea typeface=""/>
        <a:cs typeface=""/>
        <a:font script="Jpan" typeface="ヒラギノ丸ゴ Pro W4"/>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latin typeface="Century Gothic" panose="020B0502020202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6428</TotalTime>
  <Words>1081</Words>
  <Application>Microsoft Office PowerPoint</Application>
  <PresentationFormat>On-screen Show (4:3)</PresentationFormat>
  <Paragraphs>119</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Century Gothic</vt:lpstr>
      <vt:lpstr>Gill Sans Light</vt:lpstr>
      <vt:lpstr>ヒラギノ角ゴ Pro W3</vt:lpstr>
      <vt:lpstr>Office Theme</vt:lpstr>
      <vt:lpstr>CCSD Contact Centre  Organization and Classification Review</vt:lpstr>
      <vt:lpstr>Overview</vt:lpstr>
      <vt:lpstr>Methodology</vt:lpstr>
      <vt:lpstr>Key Activities </vt:lpstr>
      <vt:lpstr>Considerations</vt:lpstr>
      <vt:lpstr>PowerPoint Presentation</vt:lpstr>
    </vt:vector>
  </TitlesOfParts>
  <Company>BSL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Mulder</dc:creator>
  <cp:keywords>SecurityClassificationLevel - UNCLASSIFIED, Creator - Losier, Shalene, EventDateandTime - 2022-08-24 at 09:08:02 AM, Creator - Labelle, Elisabeth, EventDateandTime - 2023-04-18 at 02:55:43 PM, EventDateandTime - 2023-04-18 at 02:59:35 PM, EventDateandTime - 2023-04-18 at 02:59:54 PM, EventDateandTime - 2023-04-18 at 03:01:09 PM, EventDateandTime - 2023-04-18 at 03:07:34 PM, EventDateandTime - 2023-04-18 at 03:08:04 PM, EventDateandTime - 2023-04-18 at 04:08:47 PM, EventDateandTime - 2023-04-18 at 04:08:51 PM, EventDateandTime - 2023-05-30 at 09:16:52 AM, EventDateandTime - 2023-05-30 at 09:25:56 AM, EventDateandTime - 2023-05-30 at 09:28:32 AM, EventDateandTime - 2023-05-30 at 11:02:15 AM, EventDateandTime - 2023-05-30 at 11:03:11 AM, EventDateandTime - 2023-05-30 at 02:57:03 PM, EventDateandTime - 2023-05-30 at 02:59:08 PM, EventDateandTime - 2023-05-30 at 02:59:34 PM, EventDateandTime - 2023-05-30 at 03:00:04 PM, EventDateandTime - 2023-05-30 at 03:00:41 PM, EventDateandTime - 2023-05-30 at 03:00:50 PM, EventDateandTime - 2023-05-30 at 03:09:21 PM, EventDateandTime - 2023-05-30 at 03:16:52 PM, EventDateandTime - 2023-05-30 at 03:16:58 PM, EventDateandTime - 2023-05-30 at 04:43:59 PM, EventDateandTime - 2023-05-31 at 08:29:53 AM, EventDateandTime - 2023-05-31 at 08:30:31 AM, EventDateandTime - 2023-05-31 at 08:32:09 AM, EventDateandTime - 2023-05-31 at 08:34:12 AM, EventDateandTime - 2023-05-31 at 08:45:45 AM, EventDateandTime - 2023-05-31 at 08:45:51 AM, EventDateandTime - 2023-05-31 at 08:47:15 AM, EventDateandTime - 2023-05-31 at 08:47:25 AM, EventDateandTime - 2023-05-31 at 08:47:58 AM, EventDateandTime - 2023-05-31 at 08:48:53 AM, EventDateandTime - 2023-05-31 at 08:49:52 AM, EventDateandTime - 2023-05-31 at 08:59:16 AM, EventDateandTime - 2023-05-31 at 09:01:14 AM, EventDateandTime - 2023-05-31 at 09:03:42 AM, EventDateandTime - 2023-05-31 at 09:07:19 AM, EventDateandTime - 2023-05-31 at 09:11:50 AM, EventDateandTime - 2023-05-31 at 09:31:23 AM, EventDateandTime - 2023-05-31 at 09:36:09 AM, EventDateandTime - 2023-05-31 at 09:57:18 AM, EventDateandTime - 2023-05-31 at 09:57:40 AM, EventDateandTime - 2023-05-31 at 10:02:41 AM, EventDateandTime - 2023-05-31 at 10:04:40 AM, EventDateandTime - 2023-05-31 at 10:04:47 AM, EventDateandTime - 2023-05-31 at 10:06:37 AM, EventDateandTime - 2023-05-31 at 10:07:09 AM, EventDateandTime - 2023-05-31 at 10:08:20 AM, EventDateandTime - 2023-05-31 at 10:10:37 AM, EventDateandTime - 2023-05-31 at 10:11:44 AM, EventDateandTime - 2023-05-31 at 10:15:24 AM, EventDateandTime - 2023-05-31 at 10:15:38 AM, EventDateandTime - 2023-05-31 at 10:17:41 AM, EventDateandTime - 2023-05-31 at 10:20:54 AM, EventDateandTime - 2023-05-31 at 10:22:10 AM, EventDateandTime - 2023-05-31 at 10:22:45 AM, EventDateandTime - 2023-05-31 at 10:23:07 AM, EventDateandTime - 2023-05-31 at 10:24:01 AM, EventDateandTime - 2023-05-31 at 10:26:57 AM, EventDateandTime - 2023-05-31 at 10:27:37 AM, EventDateandTime - 2023-05-31 at 10:28:42 AM, EventDateandTime - 2023-05-31 at 10:30:53 AM, EventDateandTime - 2023-05-31 at 10:31:08 AM, EventDateandTime - 2023-05-31 at 10:31:38 AM, EventDateandTime - 2023-05-31 at 10:33:48 AM, EventDateandTime - 2023-05-31 at 10:34:34 AM, EventDateandTime - 2023-05-31 at 10:36:26 AM, EventDateandTime - 2023-05-31 at 10:37:09 AM, EventDateandTime - 2023-05-31 at 10:41:11 AM, EventDateandTime - 2023-05-31 at 10:42:09 AM, EventDateandTime - 2023-05-31 at 10:51:19 AM, EventDateandTime - 2023-05-31 at 10:57:02 AM, EventDateandTime - 2023-05-31 at 11:02:46 AM, EventDateandTime - 2023-05-31 at 11:02:58 AM, EventDateandTime - 2023-05-31 at 11:03:40 AM, EventDateandTime - 2023-05-31 at 11:04:54 AM, EventDateandTime - 2023-05-31 at 11:05:21 AM, EventDateandTime - 2023-05-31 at 11:05:46 AM, EventDateandTime - 2023-05-31 at 11:06:17 AM, EventDateandTime - 2023-05-31 at 11:10:30 AM, EventDateandTime - 2023-05-31 at 11:15:10 AM, EventDateandTime - 2023-05-31 at 11:15:40 AM, EventDateandTime - 2023-05-31 at 11:15:49 AM, EventDateandTime - 2023-05-31 at 11:17:07 AM, EventDateandTime - 2023-05-31 at 11:17:11 AM, EventDateandTime - 2023-05-31 at 11:17:40 AM, EventDateandTime - 2023-05-31 at 11:18:12 AM, EventDateandTime - 2023-05-31 at 11:18:28 AM, EventDateandTime - 2023-05-31 at 11:19:46 AM, EventDateandTime - 2023-05-31 at 11:20:03 AM, EventDateandTime - 2023-05-31 at 11:20:26 AM, EventDateandTime - 2023-05-31 at 11:21:14 AM, EventDateandTime - 2023-05-31 at 11:22:02 AM, EventDateandTime - 2023-05-31 at 11:22:21 AM, EventDateandTime - 2023-05-31 at 11:23:58 AM, EventDateandTime - 2023-05-31 at 11:31:19 AM, EventDateandTime - 2023-05-31 at 11:31:29 AM, EventDateandTime - 2023-05-31 at 11:35:14 AM, EventDateandTime - 2023-05-31 at 11:35:45 AM, EventDateandTime - 2023-05-31 at 11:36:40 AM, EventDateandTime - 2023-05-31 at 11:36:59 AM, EventDateandTime - 2023-05-31 at 11:37:11 AM, EventDateandTime - 2023-05-31 at 11:37:20 AM, EventDateandTime - 2023-05-31 at 11:37:26 AM, EventDateandTime - 2023-05-31 at 11:39:52 AM, EventDateandTime - 2023-05-31 at 11:39:59 AM, EventDateandTime - 2023-05-31 at 11:40:33 AM, EventDateandTime - 2023-05-31 at 11:48:20 AM, EventDateandTime - 2023-05-31 at 11:55:59 AM, EventDateandTime - 2023-05-31 at 01:07:38 PM, EventDateandTime - 2023-05-31 at 01:08:10 PM, EventDateandTime - 2023-05-31 at 01:08:44 PM, EventDateandTime - 2023-05-31 at 01:36:18 PM, EventDateandTime - 2023-05-31 at 01:40:46 PM, EventDateandTime - 2023-05-31 at 01:42:43 PM, EventDateandTime - 2023-05-31 at 01:43:12 PM, EventDateandTime - 2023-05-31 at 01:43:22 PM, EventDateandTime - 2023-05-31 at 01:57:23 PM, EventDateandTime - 2023-05-31 at 01:58:22 PM, EventDateandTime - 2023-05-31 at 01:59:19 PM, EventDateandTime - 2023-05-31 at 01:59:54 PM, EventDateandTime - 2023-05-31 at 02:00:13 PM, EventDateandTime - 2023-05-31 at 02:00:49 PM, EventDateandTime - 2023-05-31 at 02:03:08 PM, EventDateandTime - 2023-05-31 at 02:03:38 PM, EventDateandTime - 2023-05-31 at 02:16:42 PM, EventDateandTime - 2023-05-31 at 02:18:04 PM, EventDateandTime - 2023-05-31 at 02:18:12 PM, EventDateandTime - 2023-05-31 at 02:21:07 PM, EventDateandTime - 2023-05-31 at 02:22:04 PM, EventDateandTime - 2023-05-31 at 02:23:42 PM, EventDateandTime - 2023-05-31 at 03:15:36 PM, EventDateandTime - 2023-05-31 at 03:16:14 PM, EventDateandTime - 2023-05-31 at 03:16:44 PM, EventDateandTime - 2023-05-31 at 03:16:51 PM, EventDateandTime - 2023-05-31 at 03:17:24 PM, EventDateandTime - 2023-05-31 at 03:19:36 PM, EventDateandTime - 2023-05-31 at 03:24:07 PM, EventDateandTime - 2023-05-31 at 03:31:29 PM, EventDateandTime - 2023-05-31 at 03:34:16 PM, EventDateandTime - 2023-05-31 at 03:41:09 PM, EventDateandTime - 2023-05-31 at 03:50:46 PM, EventDateandTime - 2023-05-31 at 03:51:39 PM, EventDateandTime - 2023-05-31 at 03:59:58 PM, EventDateandTime - 2023-05-31 at 04:00:33 PM, EventDateandTime - 2023-05-31 at 04:00:49 PM, EventDateandTime - 2023-05-31 at 04:01:58 PM, EventDateandTime - 2023-05-31 at 04:03:53 PM, EventDateandTime - 2023-05-31 at 04:04:10 PM, EventDateandTime - 2023-05-31 at 04:04:31 PM, EventDateandTime - 2023-05-31 at 04:04:45 PM, EventDateandTime - 2023-05-31 at 04:07:51 PM, EventDateandTime - 2023-05-31 at 04:11:51 PM, EventDateandTime - 2023-05-31 at 04:11:57 PM, EventDateandTime - 2023-05-31 at 04:12:37 PM, EventDateandTime - 2023-05-31 at 04:12:49 PM, EventDateandTime - 2023-06-01 at 08:23:54 AM, EventDateandTime - 2023-06-01 at 08:25:26 AM, EventDateandTime - 2023-06-01 at 08:25:45 AM, EventDateandTime - 2023-06-01 at 08:36:34 AM, EventDateandTime - 2023-06-01 at 08:40:57 AM, EventDateandTime - 2023-06-01 at 08:42:25 AM, EventDateandTime - 2023-06-01 at 08:44:17 AM, EventDateandTime - 2023-06-01 at 08:44:35 AM, EventDateandTime - 2023-06-01 at 08:54:47 AM, EventDateandTime - 2023-06-01 at 08:56:03 AM, EventDateandTime - 2023-06-01 at 08:56:36 AM, EventDateandTime - 2023-06-01 at 08:57:49 AM, EventDateandTime - 2023-06-01 at 08:59:15 AM, EventDateandTime - 2023-06-01 at 08:59:42 AM, EventDateandTime - 2023-06-01 at 08:59:58 AM, EventDateandTime - 2023-06-01 at 09:00:24 AM, EventDateandTime - 2023-06-01 at 09:01:59 AM, EventDateandTime - 2023-06-01 at 09:06:11 AM, EventDateandTime - 2023-06-01 at 09:10:40 AM, EventDateandTime - 2023-06-01 at 09:10:56 AM, EventDateandTime - 2023-06-01 at 09:11:52 AM, EventDateandTime - 2023-06-01 at 09:31:15 AM, EventDateandTime - 2023-06-01 at 09:31:57 AM, EventDateandTime - 2023-06-01 at 09:42:23 AM, EventDateandTime - 2023-06-01 at 09:43:35 AM, EventDateandTime - 2023-06-01 at 09:43:53 AM, EventDateandTime - 2023-06-01 at 09:44:46 AM, EventDateandTime - 2023-06-01 at 09:50:51 AM, EventDateandTime - 2023-06-01 at 09:52:01 AM, EventDateandTime - 2023-06-01 at 09:53:05 AM, EventDateandTime - 2023-06-01 at 09:53:38 AM, EventDateandTime - 2023-06-01 at 09:53:55 AM, EventDateandTime - 2023-06-01 at 10:01:49 AM, EventDateandTime - 2023-06-01 at 10:03:52 AM, EventDateandTime - 2023-06-01 at 10:07:06 AM, EventDateandTime - 2023-06-01 at 10:20:58 AM, EventDateandTime - 2023-06-01 at 10:21:23 AM, EventDateandTime - 2023-06-01 at 10:21:49 AM, EventDateandTime - 2023-06-01 at 10:23:07 AM, EventDateandTime - 2023-06-01 at 10:24:42 AM, EventDateandTime - 2023-06-01 at 10:25:27 AM, EventDateandTime - 2023-06-01 at 10:28:08 AM, EventDateandTime - 2023-06-01 at 10:28:32 AM, EventDateandTime - 2023-06-01 at 10:28:56 AM, EventDateandTime - 2023-06-01 at 10:29:09 AM, EventDateandTime - 2023-06-01 at 10:30:25 AM, EventDateandTime - 2023-06-01 at 10:31:41 AM, EventDateandTime - 2023-06-01 at 10:31:49 AM, EventDateandTime - 2023-06-01 at 10:32:52 AM, EventDateandTime - 2023-06-01 at 10:41:27 AM, EventDateandTime - 2023-06-01 at 10:45:13 AM, EventDateandTime - 2023-06-01 at 10:46:47 AM, EventDateandTime - 2023-06-01 at 10:47:53 AM, EventDateandTime - 2023-06-01 at 10:48:47 AM, EventDateandTime - 2023-06-01 at 10:48:53 AM, EventDateandTime - 2023-06-01 at 11:12:31 AM, EventDateandTime - 2023-06-01 at 11:13:19 AM, EventDateandTime - 2023-06-01 at 11:16:47 AM, EventDateandTime - 2023-06-01 at 11:18:01 AM, EventDateandTime - 2023-06-01 at 11:19:05 AM, EventDateandTime - 2023-06-01 at 11:20:28 AM, EventDateandTime - 2023-06-01 at 11:21:44 AM, EventDateandTime - 2023-06-01 at 11:22:37 AM, EventDateandTime - 2023-06-01 at 11:22:42 AM, EventDateandTime - 2023-06-01 at 11:23:50 AM, EventDateandTime - 2023-06-01 at 11:28:22 AM, EventDateandTime - 2023-06-01 at 11:28:46 AM, EventDateandTime - 2023-06-01 at 11:41:39 AM, EventDateandTime - 2023-06-01 at 11:41:46 AM, EventDateandTime - 2023-06-01 at 11:42:02 AM, EventDateandTime - 2023-06-01 at 11:45:06 AM, EventDateandTime - 2023-06-01 at 11:46:50 AM, EventDateandTime - 2023-06-01 at 11:47:05 AM, EventDateandTime - 2023-06-01 at 11:52:36 AM, Creator - Varao, Breanne (she, her/elle), EventDateandTime - 2023-06-01 at 02:59:30 PM, EventDateandTime - 2023-06-01 at 03:02:59 PM, EventDateandTime - 2023-06-01 at 03:16:55 PM, EventDateandTime - 2023-06-01 at 03:17:50 PM, EventDateandTime - 2023-06-01 at 03:23:14 PM, EventDateandTime - 2023-06-01 at 03:25:08 PM, EventDateandTime - 2023-06-01 at 03:30:37 PM, EventDateandTime - 2023-06-01 at 03:43:02 PM, EventDateandTime - 2023-06-01 at 03:45:14 PM, EventDateandTime - 2023-06-01 at 03:46:10 PM, EventDateandTime - 2023-06-01 at 03:49:18 PM, EventDateandTime - 2023-06-01 at 04:18:21 PM, EventDateandTime - 2023-06-01 at 04:40:19 PM, EventDateandTime - 2023-06-01 at 04:43:12 PM, EventDateandTime - 2023-06-01 at 04:44:48 PM, EventDateandTime - 2023-06-01 at 04:54:40 PM, EventDateandTime - 2023-06-02 at 09:22:22 AM, EventDateandTime - 2023-06-02 at 09:27:57 AM, EventDateandTime - 2023-06-02 at 09:34:55 AM, EventDateandTime - 2023-06-02 at 09:35:58 AM, EventDateandTime - 2023-06-02 at 09:41:42 AM, EventDateandTime - 2023-06-02 at 05:05:51 PM, EventDateandTime - 2023-06-05 at 07:42:14 AM, EventDateandTime - 2023-06-05 at 07:42:43 AM, EventDateandTime - 2023-06-05 at 07:47:22 AM, EventDateandTime - 2023-06-05 at 07:47:56 AM, EventDateandTime - 2023-06-05 at 07:49:03 AM, EventDateandTime - 2023-06-05 at 07:49:13 AM, EventDateandTime - 2023-06-05 at 09:58:40 AM, EventDateandTime - 2023-06-05 at 10:00:31 AM, EventDateandTime - 2023-06-05 at 10:02:54 AM, EventDateandTime - 2023-06-05 at 10:05:07 AM, EventDateandTime - 2023-06-05 at 10:05:27 AM, EventDateandTime - 2023-06-05 at 10:06:58 AM, EventDateandTime - 2023-06-05 at 10:07:28 AM, EventDateandTime - 2023-06-05 at 10:07:33 AM, EventDateandTime - 2023-06-05 at 10:08:09 AM, EventDateandTime - 2023-06-05 at 10:10:08 AM, EventDateandTime - 2023-06-05 at 10:14:19 AM, EventDateandTime - 2023-06-05 at 10:15:10 AM, EventDateandTime - 2023-06-05 at 10:15:41 AM, EventDateandTime - 2023-06-05 at 10:15:47 AM, EventDateandTime - 2023-06-05 at 10:16:20 AM, EventDateandTime - 2023-06-05 at 10:16:34 AM, EventDateandTime - 2023-06-05 at 10:18:30 AM, EventDateandTime - 2023-06-05 at 10:20:21 AM, EventDateandTime - 2023-06-05 at 10:21:32 AM, EventDateandTime - 2023-06-05 at 10:23:00 AM, EventDateandTime - 2023-06-05 at 10:24:00 AM, EventDateandTime - 2023-06-05 at 10:24:26 AM, EventDateandTime - 2023-06-05 at 10:25:02 AM, EventDateandTime - 2023-06-05 at 10:25:16 AM, EventDateandTime - 2023-06-05 at 10:28:53 AM, EventDateandTime - 2023-06-05 at 10:30:07 AM, EventDateandTime - 2023-06-05 at 10:30:15 AM, EventDateandTime - 2023-06-05 at 10:30:35 AM, EventDateandTime - 2023-06-05 at 10:31:36 AM, EventDateandTime - 2023-06-05 at 10:39:54 AM, EventDateandTime - 2023-06-05 at 10:40:16 AM, EventDateandTime - 2023-06-05 at 10:41:47 AM, EventDateandTime - 2023-06-05 at 10:42:21 AM, EventDateandTime - 2023-06-05 at 10:42:34 AM, EventDateandTime - 2023-06-05 at 10:44:03 AM, EventDateandTime - 2023-06-05 at 10:44:16 AM, EventDateandTime - 2023-06-05 at 10:46:09 AM, EventDateandTime - 2023-06-05 at 10:46:25 AM, EventDateandTime - 2023-06-05 at 10:46:44 AM, EventDateandTime - 2023-06-05 at 10:47:41 AM, EventDateandTime - 2023-06-05 at 10:48:52 AM, EventDateandTime - 2023-06-05 at 10:49:44 AM, EventDateandTime - 2023-06-05 at 10:50:59 AM, EventDateandTime - 2023-06-05 at 10:51:17 AM, EventDateandTime - 2023-06-05 at 10:59:56 AM, EventDateandTime - 2023-06-05 at 11:00:07 AM, EventDateandTime - 2023-06-05 at 11:03:00 AM, EventDateandTime - 2023-06-05 at 11:04:27 AM, EventDateandTime - 2023-06-05 at 11:04:43 AM, EventDateandTime - 2023-06-05 at 11:12:05 AM, EventDateandTime - 2023-06-05 at 11:13:17 AM, EventDateandTime - 2023-06-05 at 11:13:37 AM, EventDateandTime - 2023-06-05 at 11:13:52 AM, EventDateandTime - 2023-06-05 at 11:14:19 AM, EventDateandTime - 2023-06-05 at 11:15:37 AM, EventDateandTime - 2023-06-05 at 11:18:10 AM, EventDateandTime - 2023-06-05 at 11:19:06 AM, EventDateandTime - 2023-06-05 at 11:20:17 AM, EventDateandTime - 2023-06-05 at 11:20:24 AM, EventDateandTime - 2023-06-05 at 11:21:14 AM, EventDateandTime - 2023-06-05 at 11:21:34 AM, EventDateandTime - 2023-06-05 at 11:35:53 AM, EventDateandTime - 2023-06-05 at 11:38:06 AM, EventDateandTime - 2023-06-05 at 11:39:11 AM, EventDateandTime - 2023-06-05 at 11:39:20 AM, EventDateandTime - 2023-06-05 at 11:39:59 AM, EventDateandTime - 2023-06-05 at 11:40:20 AM, EventDateandTime - 2023-06-05 at 11:41:01 AM, EventDateandTime - 2023-06-05 at 11:41:55 AM, EventDateandTime - 2023-06-05 at 11:42:38 AM, EventDateandTime - 2023-06-05 at 11:43:06 AM, EventDateandTime - 2023-06-05 at 12:32:25 PM, EventDateandTime - 2023-06-05 at 12:36:14 PM, EventDateandTime - 2023-06-05 at 12:37:10 PM, EventDateandTime - 2023-06-05 at 12:39:42 PM, EventDateandTime - 2023-06-05 at 12:41:34 PM, EventDateandTime - 2023-06-05 at 12:41:41 PM, EventDateandTime - 2023-06-05 at 12:42:53 PM, EventDateandTime - 2023-06-05 at 12:43:07 PM, EventDateandTime - 2023-06-05 at 12:43:37 PM, EventDateandTime - 2023-06-05 at 12:45:04 PM, EventDateandTime - 2023-06-05 at 12:46:52 PM, EventDateandTime - 2023-06-05 at 12:48:32 PM, EventDateandTime - 2023-06-05 at 12:52:00 PM, EventDateandTime - 2023-06-05 at 01:08:12 PM, EventDateandTime - 2023-06-05 at 01:13:57 PM, EventDateandTime - 2023-06-05 at 02:40:42 PM, EventDateandTime - 2023-06-05 at 02:40:52 PM, EventDateandTime - 2023-06-05 at 02:41:11 PM, EventDateandTime - 2023-06-05 at 02:44:18 PM, EventDateandTime - 2023-06-05 at 02:44:28 PM, EventDateandTime - 2023-06-05 at 02:44:53 PM, EventDateandTime - 2023-06-05 at 02:44:59 PM, EventDateandTime - 2023-06-05 at 02:45:08 PM, EventDateandTime - 2023-06-05 at 02:59:47 PM, EventDateandTime - 2023-06-05 at 03:04:46 PM, EventDateandTime - 2023-06-05 at 03:05:55 PM, EventDateandTime - 2023-06-05 at 03:06:10 PM, EventDateandTime - 2023-06-05 at 03:08:41 PM, EventDateandTime - 2023-06-05 at 03:08:48 PM, EventDateandTime - 2023-06-05 at 03:09:01 PM, EventDateandTime - 2023-06-05 at 03:09:14 PM, EventDateandTime - 2023-06-05 at 03:10:10 PM, EventDateandTime - 2023-06-05 at 03:10:31 PM, EventDateandTime - 2023-06-05 at 03:11:26 PM, EventDateandTime - 2023-06-05 at 03:17:18 PM, EventDateandTime - 2023-06-05 at 03:18:47 PM, EventDateandTime - 2023-06-05 at 03:18:53 PM, EventDateandTime - 2023-06-05 at 03:21:12 PM, EventDateandTime - 2023-06-05 at 03:21:36 PM, EventDateandTime - 2023-06-05 at 03:22:08 PM, EventDateandTime - 2023-06-05 at 03:22:28 PM, EventDateandTime - 2023-06-05 at 03:27:40 PM, EventDateandTime - 2023-06-05 at 03:27:52 PM, EventDateandTime - 2023-06-05 at 03:35:01 PM, EventDateandTime - 2023-06-05 at 03:50:39 PM, EventDateandTime - 2023-06-05 at 03:50:56 PM, EventDateandTime - 2023-06-05 at 03:54:05 PM, EventDateandTime - 2023-06-05 at 03:55:41 PM, EventDateandTime - 2023-06-06 at 07:33:01 AM, EventDateandTime - 2023-06-06 at 07:46:05 AM, EventDateandTime - 2023-06-06 at 09:13:52 AM, EventDateandTime - 2023-06-06 at 09:15:45 AM, EventDateandTime - 2023-06-06 at 09:48:42 AM, EventDateandTime - 2023-06-06 at 09:49:22 AM, EventDateandTime - 2023-06-06 at 09:49:27 AM, EventDateandTime - 2023-06-06 at 09:51:40 AM, EventDateandTime - 2023-06-06 at 09:51:44 AM, EventDateandTime - 2023-06-06 at 09:54:13 AM, EventDateandTime - 2023-06-06 at 09:54:18 AM, EventDateandTime - 2023-06-06 at 09:58:33 AM, EventDateandTime - 2023-06-06 at 10:21:14 AM, EventDateandTime - 2023-06-06 at 10:26:24 AM, Shalene (she/her/elle), EventDateandTime - 2023-06-06 at 05:31:06 PM, EventDateandTime - 2023-06-06 at 05:33:49 PM, EventDateandTime - 2023-06-08 at 03:28:08 PM, EventDateandTime - 2023-06-08 at 03:30:38 PM, EventDateandTime - 2023-06-08 at 03:53:18 PM, Creator - Sherry, Kira (she/her/elle), EventDateandTime - 2023-06-17 at 09:52:52 AM, EventDateandTime - 2023-06-17 at 09:57:49 AM, EventDateandTime - 2023-06-17 at 09:58:09 AM, EventDateandTime - 2023-06-17 at 10:11:40 AM</cp:keywords>
  <cp:lastModifiedBy>Susan Duncan</cp:lastModifiedBy>
  <cp:revision>607</cp:revision>
  <cp:lastPrinted>2019-05-22T12:10:18Z</cp:lastPrinted>
  <dcterms:created xsi:type="dcterms:W3CDTF">2015-04-10T18:49:27Z</dcterms:created>
  <dcterms:modified xsi:type="dcterms:W3CDTF">2024-01-24T14:17:29Z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aebc7f98-2f48-4863-9c48-fe4b5ec15872</vt:lpwstr>
  </property>
  <property fmtid="{D5CDD505-2E9C-101B-9397-08002B2CF9AE}" pid="3" name="SecurityClassificationLevel">
    <vt:lpwstr>UNCLASSIFIED</vt:lpwstr>
  </property>
  <property fmtid="{D5CDD505-2E9C-101B-9397-08002B2CF9AE}" pid="4" name="LanguageSelection">
    <vt:lpwstr>ENGLISH</vt:lpwstr>
  </property>
  <property fmtid="{D5CDD505-2E9C-101B-9397-08002B2CF9AE}" pid="5" name="VISUALMARKINGS">
    <vt:lpwstr>YES</vt:lpwstr>
  </property>
</Properties>
</file>