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23" r:id="rId2"/>
    <p:sldId id="317" r:id="rId3"/>
    <p:sldId id="290" r:id="rId4"/>
    <p:sldId id="316" r:id="rId5"/>
    <p:sldId id="319" r:id="rId6"/>
    <p:sldId id="320" r:id="rId7"/>
    <p:sldId id="321" r:id="rId8"/>
    <p:sldId id="322" r:id="rId9"/>
    <p:sldId id="315" r:id="rId10"/>
    <p:sldId id="288" r:id="rId11"/>
    <p:sldId id="318" r:id="rId12"/>
  </p:sldIdLst>
  <p:sldSz cx="12192000" cy="6858000"/>
  <p:notesSz cx="6858000" cy="9144000"/>
  <p:custDataLst>
    <p:tags r:id="rId15"/>
  </p:custDataLst>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AC0"/>
    <a:srgbClr val="0082C9"/>
    <a:srgbClr val="ECECEC"/>
    <a:srgbClr val="064163"/>
    <a:srgbClr val="595959"/>
    <a:srgbClr val="808080"/>
    <a:srgbClr val="BA2E34"/>
    <a:srgbClr val="870F1F"/>
    <a:srgbClr val="3B1659"/>
    <a:srgbClr val="84B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1" autoAdjust="0"/>
    <p:restoredTop sz="94650" autoAdjust="0"/>
  </p:normalViewPr>
  <p:slideViewPr>
    <p:cSldViewPr snapToGrid="0" snapToObjects="1">
      <p:cViewPr varScale="1">
        <p:scale>
          <a:sx n="31" d="100"/>
          <a:sy n="31" d="100"/>
        </p:scale>
        <p:origin x="984"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21" d="100"/>
          <a:sy n="121" d="100"/>
        </p:scale>
        <p:origin x="49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0EAB7-5058-42CA-9D87-D77EC611EAD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CA"/>
        </a:p>
      </dgm:t>
    </dgm:pt>
    <dgm:pt modelId="{8B857FB2-26F9-4D3D-9173-C6529558520C}">
      <dgm:prSet/>
      <dgm:spPr/>
      <dgm:t>
        <a:bodyPr/>
        <a:lstStyle/>
        <a:p>
          <a:r>
            <a:rPr lang="en-CA" b="0" i="0" dirty="0">
              <a:solidFill>
                <a:schemeClr val="tx1">
                  <a:lumMod val="65000"/>
                  <a:lumOff val="35000"/>
                </a:schemeClr>
              </a:solidFill>
            </a:rPr>
            <a:t>Sample of calls – large enough to reflect performance</a:t>
          </a:r>
          <a:endParaRPr lang="en-CA" dirty="0">
            <a:solidFill>
              <a:schemeClr val="tx1">
                <a:lumMod val="65000"/>
                <a:lumOff val="35000"/>
              </a:schemeClr>
            </a:solidFill>
          </a:endParaRPr>
        </a:p>
      </dgm:t>
    </dgm:pt>
    <dgm:pt modelId="{8697ED21-DB4E-444F-9AB3-E1592650EE64}" type="parTrans" cxnId="{C67AB7DD-0662-4CFD-89D9-091C2C164E6B}">
      <dgm:prSet/>
      <dgm:spPr/>
      <dgm:t>
        <a:bodyPr/>
        <a:lstStyle/>
        <a:p>
          <a:endParaRPr lang="en-CA">
            <a:solidFill>
              <a:schemeClr val="tx1">
                <a:lumMod val="65000"/>
                <a:lumOff val="35000"/>
              </a:schemeClr>
            </a:solidFill>
          </a:endParaRPr>
        </a:p>
      </dgm:t>
    </dgm:pt>
    <dgm:pt modelId="{9FA314E5-3DB3-43FC-B490-1DE6F88D22E1}" type="sibTrans" cxnId="{C67AB7DD-0662-4CFD-89D9-091C2C164E6B}">
      <dgm:prSet/>
      <dgm:spPr/>
      <dgm:t>
        <a:bodyPr/>
        <a:lstStyle/>
        <a:p>
          <a:endParaRPr lang="en-CA">
            <a:solidFill>
              <a:schemeClr val="tx1">
                <a:lumMod val="65000"/>
                <a:lumOff val="35000"/>
              </a:schemeClr>
            </a:solidFill>
          </a:endParaRPr>
        </a:p>
      </dgm:t>
    </dgm:pt>
    <dgm:pt modelId="{403A4D03-AA00-42BC-97CC-97D9D0868E59}">
      <dgm:prSet/>
      <dgm:spPr/>
      <dgm:t>
        <a:bodyPr/>
        <a:lstStyle/>
        <a:p>
          <a:r>
            <a:rPr lang="en-CA" b="0" i="0" dirty="0">
              <a:solidFill>
                <a:schemeClr val="tx1">
                  <a:lumMod val="65000"/>
                  <a:lumOff val="35000"/>
                </a:schemeClr>
              </a:solidFill>
            </a:rPr>
            <a:t>Minimize team leader administration – focus on helping agents to succeed</a:t>
          </a:r>
          <a:endParaRPr lang="en-CA" dirty="0">
            <a:solidFill>
              <a:schemeClr val="tx1">
                <a:lumMod val="65000"/>
                <a:lumOff val="35000"/>
              </a:schemeClr>
            </a:solidFill>
          </a:endParaRPr>
        </a:p>
      </dgm:t>
    </dgm:pt>
    <dgm:pt modelId="{CCA44A56-9FF2-473E-BA0E-B914DF69644E}" type="parTrans" cxnId="{A13B1FDF-C97F-4B84-A7EE-7CB8C305741B}">
      <dgm:prSet/>
      <dgm:spPr/>
      <dgm:t>
        <a:bodyPr/>
        <a:lstStyle/>
        <a:p>
          <a:endParaRPr lang="en-CA">
            <a:solidFill>
              <a:schemeClr val="tx1">
                <a:lumMod val="65000"/>
                <a:lumOff val="35000"/>
              </a:schemeClr>
            </a:solidFill>
          </a:endParaRPr>
        </a:p>
      </dgm:t>
    </dgm:pt>
    <dgm:pt modelId="{B70B2EBA-1682-412F-B463-77A87C17A37B}" type="sibTrans" cxnId="{A13B1FDF-C97F-4B84-A7EE-7CB8C305741B}">
      <dgm:prSet/>
      <dgm:spPr/>
      <dgm:t>
        <a:bodyPr/>
        <a:lstStyle/>
        <a:p>
          <a:endParaRPr lang="en-CA">
            <a:solidFill>
              <a:schemeClr val="tx1">
                <a:lumMod val="65000"/>
                <a:lumOff val="35000"/>
              </a:schemeClr>
            </a:solidFill>
          </a:endParaRPr>
        </a:p>
      </dgm:t>
    </dgm:pt>
    <dgm:pt modelId="{EAF00869-8BC3-4E28-9BBF-6888A1CDEFEA}">
      <dgm:prSet/>
      <dgm:spPr/>
      <dgm:t>
        <a:bodyPr/>
        <a:lstStyle/>
        <a:p>
          <a:r>
            <a:rPr lang="en-CA" b="0" i="0">
              <a:solidFill>
                <a:schemeClr val="tx1">
                  <a:lumMod val="65000"/>
                  <a:lumOff val="35000"/>
                </a:schemeClr>
              </a:solidFill>
            </a:rPr>
            <a:t>Consistency – enhance nationally</a:t>
          </a:r>
          <a:endParaRPr lang="en-CA">
            <a:solidFill>
              <a:schemeClr val="tx1">
                <a:lumMod val="65000"/>
                <a:lumOff val="35000"/>
              </a:schemeClr>
            </a:solidFill>
          </a:endParaRPr>
        </a:p>
      </dgm:t>
    </dgm:pt>
    <dgm:pt modelId="{B08E72A2-1214-46E2-B08D-434FA04E85CE}" type="parTrans" cxnId="{DD92398F-E4E7-4788-A3D5-8CA461BA6DEC}">
      <dgm:prSet/>
      <dgm:spPr/>
      <dgm:t>
        <a:bodyPr/>
        <a:lstStyle/>
        <a:p>
          <a:endParaRPr lang="en-CA">
            <a:solidFill>
              <a:schemeClr val="tx1">
                <a:lumMod val="65000"/>
                <a:lumOff val="35000"/>
              </a:schemeClr>
            </a:solidFill>
          </a:endParaRPr>
        </a:p>
      </dgm:t>
    </dgm:pt>
    <dgm:pt modelId="{92BAFC30-74E8-413B-A589-8352B7EECD3F}" type="sibTrans" cxnId="{DD92398F-E4E7-4788-A3D5-8CA461BA6DEC}">
      <dgm:prSet/>
      <dgm:spPr/>
      <dgm:t>
        <a:bodyPr/>
        <a:lstStyle/>
        <a:p>
          <a:endParaRPr lang="en-CA">
            <a:solidFill>
              <a:schemeClr val="tx1">
                <a:lumMod val="65000"/>
                <a:lumOff val="35000"/>
              </a:schemeClr>
            </a:solidFill>
          </a:endParaRPr>
        </a:p>
      </dgm:t>
    </dgm:pt>
    <dgm:pt modelId="{CEBC8F97-B183-47BC-833A-13F4407954B8}">
      <dgm:prSet/>
      <dgm:spPr/>
      <dgm:t>
        <a:bodyPr/>
        <a:lstStyle/>
        <a:p>
          <a:r>
            <a:rPr lang="en-CA" b="0" i="0" dirty="0">
              <a:solidFill>
                <a:schemeClr val="tx1">
                  <a:lumMod val="65000"/>
                  <a:lumOff val="35000"/>
                </a:schemeClr>
              </a:solidFill>
            </a:rPr>
            <a:t>Coaching – available early to all</a:t>
          </a:r>
          <a:endParaRPr lang="en-CA" dirty="0">
            <a:solidFill>
              <a:schemeClr val="tx1">
                <a:lumMod val="65000"/>
                <a:lumOff val="35000"/>
              </a:schemeClr>
            </a:solidFill>
          </a:endParaRPr>
        </a:p>
      </dgm:t>
    </dgm:pt>
    <dgm:pt modelId="{38E173D6-E4B3-4472-82D3-BA2A2ECE5A33}" type="parTrans" cxnId="{047AF73A-2B84-4A09-869C-C19C426BBBE2}">
      <dgm:prSet/>
      <dgm:spPr/>
      <dgm:t>
        <a:bodyPr/>
        <a:lstStyle/>
        <a:p>
          <a:endParaRPr lang="en-CA">
            <a:solidFill>
              <a:schemeClr val="tx1">
                <a:lumMod val="65000"/>
                <a:lumOff val="35000"/>
              </a:schemeClr>
            </a:solidFill>
          </a:endParaRPr>
        </a:p>
      </dgm:t>
    </dgm:pt>
    <dgm:pt modelId="{4717D785-3021-4D12-A09A-50C3CD3B0BFE}" type="sibTrans" cxnId="{047AF73A-2B84-4A09-869C-C19C426BBBE2}">
      <dgm:prSet/>
      <dgm:spPr/>
      <dgm:t>
        <a:bodyPr/>
        <a:lstStyle/>
        <a:p>
          <a:endParaRPr lang="en-CA">
            <a:solidFill>
              <a:schemeClr val="tx1">
                <a:lumMod val="65000"/>
                <a:lumOff val="35000"/>
              </a:schemeClr>
            </a:solidFill>
          </a:endParaRPr>
        </a:p>
      </dgm:t>
    </dgm:pt>
    <dgm:pt modelId="{98E78D12-D01D-4E40-9780-96EF70FD9B8D}">
      <dgm:prSet/>
      <dgm:spPr/>
      <dgm:t>
        <a:bodyPr/>
        <a:lstStyle/>
        <a:p>
          <a:r>
            <a:rPr lang="en-CA" b="0" i="0">
              <a:solidFill>
                <a:schemeClr val="tx1">
                  <a:lumMod val="65000"/>
                  <a:lumOff val="35000"/>
                </a:schemeClr>
              </a:solidFill>
            </a:rPr>
            <a:t>Transparent – understand what they are being assessed on</a:t>
          </a:r>
          <a:endParaRPr lang="en-CA">
            <a:solidFill>
              <a:schemeClr val="tx1">
                <a:lumMod val="65000"/>
                <a:lumOff val="35000"/>
              </a:schemeClr>
            </a:solidFill>
          </a:endParaRPr>
        </a:p>
      </dgm:t>
    </dgm:pt>
    <dgm:pt modelId="{F5EC23FB-D68A-4015-88E6-52DF635D3997}" type="parTrans" cxnId="{58399221-5F94-466A-9A2A-F89B887D1D28}">
      <dgm:prSet/>
      <dgm:spPr/>
      <dgm:t>
        <a:bodyPr/>
        <a:lstStyle/>
        <a:p>
          <a:endParaRPr lang="en-CA">
            <a:solidFill>
              <a:schemeClr val="tx1">
                <a:lumMod val="65000"/>
                <a:lumOff val="35000"/>
              </a:schemeClr>
            </a:solidFill>
          </a:endParaRPr>
        </a:p>
      </dgm:t>
    </dgm:pt>
    <dgm:pt modelId="{2DF99FDE-CC09-4C1D-826F-E1F6234EEE1C}" type="sibTrans" cxnId="{58399221-5F94-466A-9A2A-F89B887D1D28}">
      <dgm:prSet/>
      <dgm:spPr/>
      <dgm:t>
        <a:bodyPr/>
        <a:lstStyle/>
        <a:p>
          <a:endParaRPr lang="en-CA">
            <a:solidFill>
              <a:schemeClr val="tx1">
                <a:lumMod val="65000"/>
                <a:lumOff val="35000"/>
              </a:schemeClr>
            </a:solidFill>
          </a:endParaRPr>
        </a:p>
      </dgm:t>
    </dgm:pt>
    <dgm:pt modelId="{FB31C941-89B5-4DB9-A82B-D2DEB364B10D}">
      <dgm:prSet/>
      <dgm:spPr/>
      <dgm:t>
        <a:bodyPr/>
        <a:lstStyle/>
        <a:p>
          <a:r>
            <a:rPr lang="en-CA" b="0" i="0">
              <a:solidFill>
                <a:schemeClr val="tx1">
                  <a:lumMod val="65000"/>
                  <a:lumOff val="35000"/>
                </a:schemeClr>
              </a:solidFill>
            </a:rPr>
            <a:t>Clear – understand the assessments, how to improve and implications for term employment</a:t>
          </a:r>
          <a:endParaRPr lang="en-CA">
            <a:solidFill>
              <a:schemeClr val="tx1">
                <a:lumMod val="65000"/>
                <a:lumOff val="35000"/>
              </a:schemeClr>
            </a:solidFill>
          </a:endParaRPr>
        </a:p>
      </dgm:t>
    </dgm:pt>
    <dgm:pt modelId="{013C1863-9C74-46CA-A9E6-F1C248962788}" type="parTrans" cxnId="{2B318109-7ABF-49A2-93F3-AC841D159EB0}">
      <dgm:prSet/>
      <dgm:spPr/>
      <dgm:t>
        <a:bodyPr/>
        <a:lstStyle/>
        <a:p>
          <a:endParaRPr lang="en-CA">
            <a:solidFill>
              <a:schemeClr val="tx1">
                <a:lumMod val="65000"/>
                <a:lumOff val="35000"/>
              </a:schemeClr>
            </a:solidFill>
          </a:endParaRPr>
        </a:p>
      </dgm:t>
    </dgm:pt>
    <dgm:pt modelId="{1B434036-31DC-4682-B6BE-AC98B32F08DB}" type="sibTrans" cxnId="{2B318109-7ABF-49A2-93F3-AC841D159EB0}">
      <dgm:prSet/>
      <dgm:spPr/>
      <dgm:t>
        <a:bodyPr/>
        <a:lstStyle/>
        <a:p>
          <a:endParaRPr lang="en-CA">
            <a:solidFill>
              <a:schemeClr val="tx1">
                <a:lumMod val="65000"/>
                <a:lumOff val="35000"/>
              </a:schemeClr>
            </a:solidFill>
          </a:endParaRPr>
        </a:p>
      </dgm:t>
    </dgm:pt>
    <dgm:pt modelId="{6918F547-CA1F-42DA-BC2A-9CB8232E7BE1}">
      <dgm:prSet/>
      <dgm:spPr/>
      <dgm:t>
        <a:bodyPr/>
        <a:lstStyle/>
        <a:p>
          <a:r>
            <a:rPr lang="en-CA" b="0" i="0">
              <a:solidFill>
                <a:schemeClr val="tx1">
                  <a:lumMod val="65000"/>
                  <a:lumOff val="35000"/>
                </a:schemeClr>
              </a:solidFill>
            </a:rPr>
            <a:t>Assessors and coaches – have right knowledge/skills</a:t>
          </a:r>
          <a:endParaRPr lang="en-CA">
            <a:solidFill>
              <a:schemeClr val="tx1">
                <a:lumMod val="65000"/>
                <a:lumOff val="35000"/>
              </a:schemeClr>
            </a:solidFill>
          </a:endParaRPr>
        </a:p>
      </dgm:t>
    </dgm:pt>
    <dgm:pt modelId="{61A3CB5A-520D-48C2-8337-FCB1B6208531}" type="parTrans" cxnId="{F43A19D0-FBD0-44B7-9800-335FCC9222BD}">
      <dgm:prSet/>
      <dgm:spPr/>
      <dgm:t>
        <a:bodyPr/>
        <a:lstStyle/>
        <a:p>
          <a:endParaRPr lang="en-CA">
            <a:solidFill>
              <a:schemeClr val="tx1">
                <a:lumMod val="65000"/>
                <a:lumOff val="35000"/>
              </a:schemeClr>
            </a:solidFill>
          </a:endParaRPr>
        </a:p>
      </dgm:t>
    </dgm:pt>
    <dgm:pt modelId="{008246AA-400D-41E9-B54F-2EFD6961ECC3}" type="sibTrans" cxnId="{F43A19D0-FBD0-44B7-9800-335FCC9222BD}">
      <dgm:prSet/>
      <dgm:spPr/>
      <dgm:t>
        <a:bodyPr/>
        <a:lstStyle/>
        <a:p>
          <a:endParaRPr lang="en-CA">
            <a:solidFill>
              <a:schemeClr val="tx1">
                <a:lumMod val="65000"/>
                <a:lumOff val="35000"/>
              </a:schemeClr>
            </a:solidFill>
          </a:endParaRPr>
        </a:p>
      </dgm:t>
    </dgm:pt>
    <dgm:pt modelId="{5A80A8E0-F06F-49BE-873D-20FF49569512}">
      <dgm:prSet/>
      <dgm:spPr/>
      <dgm:t>
        <a:bodyPr/>
        <a:lstStyle/>
        <a:p>
          <a:r>
            <a:rPr lang="en-CA" b="0" i="0" dirty="0">
              <a:solidFill>
                <a:schemeClr val="tx1">
                  <a:lumMod val="65000"/>
                  <a:lumOff val="35000"/>
                </a:schemeClr>
              </a:solidFill>
            </a:rPr>
            <a:t>Performance – joint responsibility with active two way communication</a:t>
          </a:r>
          <a:endParaRPr lang="en-CA" dirty="0">
            <a:solidFill>
              <a:schemeClr val="tx1">
                <a:lumMod val="65000"/>
                <a:lumOff val="35000"/>
              </a:schemeClr>
            </a:solidFill>
          </a:endParaRPr>
        </a:p>
      </dgm:t>
    </dgm:pt>
    <dgm:pt modelId="{96DDC61E-3812-4C0E-980E-3FE4FB5CBE09}" type="parTrans" cxnId="{BEB8FC3F-B4A6-4224-997D-71DA9050B725}">
      <dgm:prSet/>
      <dgm:spPr/>
      <dgm:t>
        <a:bodyPr/>
        <a:lstStyle/>
        <a:p>
          <a:endParaRPr lang="en-CA">
            <a:solidFill>
              <a:schemeClr val="tx1">
                <a:lumMod val="65000"/>
                <a:lumOff val="35000"/>
              </a:schemeClr>
            </a:solidFill>
          </a:endParaRPr>
        </a:p>
      </dgm:t>
    </dgm:pt>
    <dgm:pt modelId="{ACBE0BCD-6BB0-4E3D-A217-DBD4DD4E375E}" type="sibTrans" cxnId="{BEB8FC3F-B4A6-4224-997D-71DA9050B725}">
      <dgm:prSet/>
      <dgm:spPr/>
      <dgm:t>
        <a:bodyPr/>
        <a:lstStyle/>
        <a:p>
          <a:endParaRPr lang="en-CA">
            <a:solidFill>
              <a:schemeClr val="tx1">
                <a:lumMod val="65000"/>
                <a:lumOff val="35000"/>
              </a:schemeClr>
            </a:solidFill>
          </a:endParaRPr>
        </a:p>
      </dgm:t>
    </dgm:pt>
    <dgm:pt modelId="{7E6CFBA3-6D4C-4B9C-B798-9C23A66AC4AD}" type="pres">
      <dgm:prSet presAssocID="{F3F0EAB7-5058-42CA-9D87-D77EC611EADA}" presName="vert0" presStyleCnt="0">
        <dgm:presLayoutVars>
          <dgm:dir/>
          <dgm:animOne val="branch"/>
          <dgm:animLvl val="lvl"/>
        </dgm:presLayoutVars>
      </dgm:prSet>
      <dgm:spPr/>
    </dgm:pt>
    <dgm:pt modelId="{B8CC46DC-A845-4AD2-A4A1-629189478E7D}" type="pres">
      <dgm:prSet presAssocID="{8B857FB2-26F9-4D3D-9173-C6529558520C}" presName="thickLine" presStyleLbl="alignNode1" presStyleIdx="0" presStyleCnt="8"/>
      <dgm:spPr/>
    </dgm:pt>
    <dgm:pt modelId="{D2AE1DB8-FA4D-43F9-99FD-BBF543AE0161}" type="pres">
      <dgm:prSet presAssocID="{8B857FB2-26F9-4D3D-9173-C6529558520C}" presName="horz1" presStyleCnt="0"/>
      <dgm:spPr/>
    </dgm:pt>
    <dgm:pt modelId="{06D146F9-1B05-4681-8D92-A3C9C40A0B83}" type="pres">
      <dgm:prSet presAssocID="{8B857FB2-26F9-4D3D-9173-C6529558520C}" presName="tx1" presStyleLbl="revTx" presStyleIdx="0" presStyleCnt="8"/>
      <dgm:spPr/>
    </dgm:pt>
    <dgm:pt modelId="{B768E5F9-9D93-453D-8966-8A972E23DD6E}" type="pres">
      <dgm:prSet presAssocID="{8B857FB2-26F9-4D3D-9173-C6529558520C}" presName="vert1" presStyleCnt="0"/>
      <dgm:spPr/>
    </dgm:pt>
    <dgm:pt modelId="{7539BE91-7BF6-4BC1-9D41-D38C5D8FD85D}" type="pres">
      <dgm:prSet presAssocID="{403A4D03-AA00-42BC-97CC-97D9D0868E59}" presName="thickLine" presStyleLbl="alignNode1" presStyleIdx="1" presStyleCnt="8"/>
      <dgm:spPr/>
    </dgm:pt>
    <dgm:pt modelId="{F14B5975-BEBE-4C3E-9CDE-35B752A10C4F}" type="pres">
      <dgm:prSet presAssocID="{403A4D03-AA00-42BC-97CC-97D9D0868E59}" presName="horz1" presStyleCnt="0"/>
      <dgm:spPr/>
    </dgm:pt>
    <dgm:pt modelId="{F425A49A-DBBE-4928-9DCE-CD0000B08155}" type="pres">
      <dgm:prSet presAssocID="{403A4D03-AA00-42BC-97CC-97D9D0868E59}" presName="tx1" presStyleLbl="revTx" presStyleIdx="1" presStyleCnt="8"/>
      <dgm:spPr/>
    </dgm:pt>
    <dgm:pt modelId="{88BF7755-96C8-4C4B-BB50-89F8DC6560A0}" type="pres">
      <dgm:prSet presAssocID="{403A4D03-AA00-42BC-97CC-97D9D0868E59}" presName="vert1" presStyleCnt="0"/>
      <dgm:spPr/>
    </dgm:pt>
    <dgm:pt modelId="{EB75F27E-F719-4B4C-97B7-157D870BFEC2}" type="pres">
      <dgm:prSet presAssocID="{EAF00869-8BC3-4E28-9BBF-6888A1CDEFEA}" presName="thickLine" presStyleLbl="alignNode1" presStyleIdx="2" presStyleCnt="8"/>
      <dgm:spPr/>
    </dgm:pt>
    <dgm:pt modelId="{3F61137F-2F37-4196-82A5-4DE4DBBA46A9}" type="pres">
      <dgm:prSet presAssocID="{EAF00869-8BC3-4E28-9BBF-6888A1CDEFEA}" presName="horz1" presStyleCnt="0"/>
      <dgm:spPr/>
    </dgm:pt>
    <dgm:pt modelId="{B8561FBC-6C2A-4F0D-82F3-1B015A619DC2}" type="pres">
      <dgm:prSet presAssocID="{EAF00869-8BC3-4E28-9BBF-6888A1CDEFEA}" presName="tx1" presStyleLbl="revTx" presStyleIdx="2" presStyleCnt="8"/>
      <dgm:spPr/>
    </dgm:pt>
    <dgm:pt modelId="{82F4FBE3-DDB4-440B-AB8C-3D0BD78013E5}" type="pres">
      <dgm:prSet presAssocID="{EAF00869-8BC3-4E28-9BBF-6888A1CDEFEA}" presName="vert1" presStyleCnt="0"/>
      <dgm:spPr/>
    </dgm:pt>
    <dgm:pt modelId="{F915187D-AADB-4806-9FCC-78FB6A43B356}" type="pres">
      <dgm:prSet presAssocID="{CEBC8F97-B183-47BC-833A-13F4407954B8}" presName="thickLine" presStyleLbl="alignNode1" presStyleIdx="3" presStyleCnt="8"/>
      <dgm:spPr/>
    </dgm:pt>
    <dgm:pt modelId="{533A639B-5F42-463D-9693-0B9C2BCBB484}" type="pres">
      <dgm:prSet presAssocID="{CEBC8F97-B183-47BC-833A-13F4407954B8}" presName="horz1" presStyleCnt="0"/>
      <dgm:spPr/>
    </dgm:pt>
    <dgm:pt modelId="{78E537AA-12BE-4F15-BCFE-994DF9E0367C}" type="pres">
      <dgm:prSet presAssocID="{CEBC8F97-B183-47BC-833A-13F4407954B8}" presName="tx1" presStyleLbl="revTx" presStyleIdx="3" presStyleCnt="8"/>
      <dgm:spPr/>
    </dgm:pt>
    <dgm:pt modelId="{0410092C-BE93-4FF0-B8E5-61A1D5667A8B}" type="pres">
      <dgm:prSet presAssocID="{CEBC8F97-B183-47BC-833A-13F4407954B8}" presName="vert1" presStyleCnt="0"/>
      <dgm:spPr/>
    </dgm:pt>
    <dgm:pt modelId="{C5650EB9-DC85-487C-828D-FC088338E6A5}" type="pres">
      <dgm:prSet presAssocID="{98E78D12-D01D-4E40-9780-96EF70FD9B8D}" presName="thickLine" presStyleLbl="alignNode1" presStyleIdx="4" presStyleCnt="8"/>
      <dgm:spPr/>
    </dgm:pt>
    <dgm:pt modelId="{CC65D14D-034E-44DB-A4CC-483EFB02F119}" type="pres">
      <dgm:prSet presAssocID="{98E78D12-D01D-4E40-9780-96EF70FD9B8D}" presName="horz1" presStyleCnt="0"/>
      <dgm:spPr/>
    </dgm:pt>
    <dgm:pt modelId="{75AA6349-2F1B-449B-AE9F-EF78E495FA5B}" type="pres">
      <dgm:prSet presAssocID="{98E78D12-D01D-4E40-9780-96EF70FD9B8D}" presName="tx1" presStyleLbl="revTx" presStyleIdx="4" presStyleCnt="8"/>
      <dgm:spPr/>
    </dgm:pt>
    <dgm:pt modelId="{918955A6-39BE-4FE4-80F0-56567FD33A40}" type="pres">
      <dgm:prSet presAssocID="{98E78D12-D01D-4E40-9780-96EF70FD9B8D}" presName="vert1" presStyleCnt="0"/>
      <dgm:spPr/>
    </dgm:pt>
    <dgm:pt modelId="{F7D535DB-AF34-439B-BB4E-93FFFAB43612}" type="pres">
      <dgm:prSet presAssocID="{FB31C941-89B5-4DB9-A82B-D2DEB364B10D}" presName="thickLine" presStyleLbl="alignNode1" presStyleIdx="5" presStyleCnt="8"/>
      <dgm:spPr/>
    </dgm:pt>
    <dgm:pt modelId="{8E6BD60A-2307-4D81-BFCA-A91376E2117A}" type="pres">
      <dgm:prSet presAssocID="{FB31C941-89B5-4DB9-A82B-D2DEB364B10D}" presName="horz1" presStyleCnt="0"/>
      <dgm:spPr/>
    </dgm:pt>
    <dgm:pt modelId="{38795DD0-D5E1-4F66-8DE5-6B9EE1BD7AF3}" type="pres">
      <dgm:prSet presAssocID="{FB31C941-89B5-4DB9-A82B-D2DEB364B10D}" presName="tx1" presStyleLbl="revTx" presStyleIdx="5" presStyleCnt="8"/>
      <dgm:spPr/>
    </dgm:pt>
    <dgm:pt modelId="{CC8D9E15-180E-4B87-A0B4-812CE74C3318}" type="pres">
      <dgm:prSet presAssocID="{FB31C941-89B5-4DB9-A82B-D2DEB364B10D}" presName="vert1" presStyleCnt="0"/>
      <dgm:spPr/>
    </dgm:pt>
    <dgm:pt modelId="{56C8B201-ABF3-4C6E-9FFF-00B032D00F36}" type="pres">
      <dgm:prSet presAssocID="{6918F547-CA1F-42DA-BC2A-9CB8232E7BE1}" presName="thickLine" presStyleLbl="alignNode1" presStyleIdx="6" presStyleCnt="8"/>
      <dgm:spPr/>
    </dgm:pt>
    <dgm:pt modelId="{9BFD85BA-E20A-41AD-9D17-969AFCB1E9B9}" type="pres">
      <dgm:prSet presAssocID="{6918F547-CA1F-42DA-BC2A-9CB8232E7BE1}" presName="horz1" presStyleCnt="0"/>
      <dgm:spPr/>
    </dgm:pt>
    <dgm:pt modelId="{312D6F77-208D-454D-BD16-8486E1EF55AA}" type="pres">
      <dgm:prSet presAssocID="{6918F547-CA1F-42DA-BC2A-9CB8232E7BE1}" presName="tx1" presStyleLbl="revTx" presStyleIdx="6" presStyleCnt="8"/>
      <dgm:spPr/>
    </dgm:pt>
    <dgm:pt modelId="{07B013FC-6755-4E26-9E79-F042BF763307}" type="pres">
      <dgm:prSet presAssocID="{6918F547-CA1F-42DA-BC2A-9CB8232E7BE1}" presName="vert1" presStyleCnt="0"/>
      <dgm:spPr/>
    </dgm:pt>
    <dgm:pt modelId="{45029BD9-375D-45B5-B023-FE4497152960}" type="pres">
      <dgm:prSet presAssocID="{5A80A8E0-F06F-49BE-873D-20FF49569512}" presName="thickLine" presStyleLbl="alignNode1" presStyleIdx="7" presStyleCnt="8"/>
      <dgm:spPr/>
    </dgm:pt>
    <dgm:pt modelId="{C4E3C869-A442-4E97-B28A-357A18C92FD6}" type="pres">
      <dgm:prSet presAssocID="{5A80A8E0-F06F-49BE-873D-20FF49569512}" presName="horz1" presStyleCnt="0"/>
      <dgm:spPr/>
    </dgm:pt>
    <dgm:pt modelId="{6159D725-78AE-43D3-B241-DE3A55377D85}" type="pres">
      <dgm:prSet presAssocID="{5A80A8E0-F06F-49BE-873D-20FF49569512}" presName="tx1" presStyleLbl="revTx" presStyleIdx="7" presStyleCnt="8"/>
      <dgm:spPr/>
    </dgm:pt>
    <dgm:pt modelId="{8919848C-69B2-437E-82F8-6AEC4E3329FB}" type="pres">
      <dgm:prSet presAssocID="{5A80A8E0-F06F-49BE-873D-20FF49569512}" presName="vert1" presStyleCnt="0"/>
      <dgm:spPr/>
    </dgm:pt>
  </dgm:ptLst>
  <dgm:cxnLst>
    <dgm:cxn modelId="{2B318109-7ABF-49A2-93F3-AC841D159EB0}" srcId="{F3F0EAB7-5058-42CA-9D87-D77EC611EADA}" destId="{FB31C941-89B5-4DB9-A82B-D2DEB364B10D}" srcOrd="5" destOrd="0" parTransId="{013C1863-9C74-46CA-A9E6-F1C248962788}" sibTransId="{1B434036-31DC-4682-B6BE-AC98B32F08DB}"/>
    <dgm:cxn modelId="{58399221-5F94-466A-9A2A-F89B887D1D28}" srcId="{F3F0EAB7-5058-42CA-9D87-D77EC611EADA}" destId="{98E78D12-D01D-4E40-9780-96EF70FD9B8D}" srcOrd="4" destOrd="0" parTransId="{F5EC23FB-D68A-4015-88E6-52DF635D3997}" sibTransId="{2DF99FDE-CC09-4C1D-826F-E1F6234EEE1C}"/>
    <dgm:cxn modelId="{047AF73A-2B84-4A09-869C-C19C426BBBE2}" srcId="{F3F0EAB7-5058-42CA-9D87-D77EC611EADA}" destId="{CEBC8F97-B183-47BC-833A-13F4407954B8}" srcOrd="3" destOrd="0" parTransId="{38E173D6-E4B3-4472-82D3-BA2A2ECE5A33}" sibTransId="{4717D785-3021-4D12-A09A-50C3CD3B0BFE}"/>
    <dgm:cxn modelId="{BEB8FC3F-B4A6-4224-997D-71DA9050B725}" srcId="{F3F0EAB7-5058-42CA-9D87-D77EC611EADA}" destId="{5A80A8E0-F06F-49BE-873D-20FF49569512}" srcOrd="7" destOrd="0" parTransId="{96DDC61E-3812-4C0E-980E-3FE4FB5CBE09}" sibTransId="{ACBE0BCD-6BB0-4E3D-A217-DBD4DD4E375E}"/>
    <dgm:cxn modelId="{53208C65-C6AB-40A6-BB23-C711E6C327CC}" type="presOf" srcId="{FB31C941-89B5-4DB9-A82B-D2DEB364B10D}" destId="{38795DD0-D5E1-4F66-8DE5-6B9EE1BD7AF3}" srcOrd="0" destOrd="0" presId="urn:microsoft.com/office/officeart/2008/layout/LinedList"/>
    <dgm:cxn modelId="{73319B65-37CD-4B35-B699-DC0646483682}" type="presOf" srcId="{F3F0EAB7-5058-42CA-9D87-D77EC611EADA}" destId="{7E6CFBA3-6D4C-4B9C-B798-9C23A66AC4AD}" srcOrd="0" destOrd="0" presId="urn:microsoft.com/office/officeart/2008/layout/LinedList"/>
    <dgm:cxn modelId="{FA380146-4716-44D3-89A7-433BD0B45916}" type="presOf" srcId="{5A80A8E0-F06F-49BE-873D-20FF49569512}" destId="{6159D725-78AE-43D3-B241-DE3A55377D85}" srcOrd="0" destOrd="0" presId="urn:microsoft.com/office/officeart/2008/layout/LinedList"/>
    <dgm:cxn modelId="{E0AD1674-0967-4D88-8F88-37FE8889AEEC}" type="presOf" srcId="{8B857FB2-26F9-4D3D-9173-C6529558520C}" destId="{06D146F9-1B05-4681-8D92-A3C9C40A0B83}" srcOrd="0" destOrd="0" presId="urn:microsoft.com/office/officeart/2008/layout/LinedList"/>
    <dgm:cxn modelId="{DD92398F-E4E7-4788-A3D5-8CA461BA6DEC}" srcId="{F3F0EAB7-5058-42CA-9D87-D77EC611EADA}" destId="{EAF00869-8BC3-4E28-9BBF-6888A1CDEFEA}" srcOrd="2" destOrd="0" parTransId="{B08E72A2-1214-46E2-B08D-434FA04E85CE}" sibTransId="{92BAFC30-74E8-413B-A589-8352B7EECD3F}"/>
    <dgm:cxn modelId="{BCC83E99-959F-44C5-8837-3CEDEC8C013C}" type="presOf" srcId="{6918F547-CA1F-42DA-BC2A-9CB8232E7BE1}" destId="{312D6F77-208D-454D-BD16-8486E1EF55AA}" srcOrd="0" destOrd="0" presId="urn:microsoft.com/office/officeart/2008/layout/LinedList"/>
    <dgm:cxn modelId="{0E520CA0-7F00-4027-92BD-E285A32AD58D}" type="presOf" srcId="{403A4D03-AA00-42BC-97CC-97D9D0868E59}" destId="{F425A49A-DBBE-4928-9DCE-CD0000B08155}" srcOrd="0" destOrd="0" presId="urn:microsoft.com/office/officeart/2008/layout/LinedList"/>
    <dgm:cxn modelId="{15D9DCCE-A136-4D0C-AE1D-AFE3407C4B10}" type="presOf" srcId="{EAF00869-8BC3-4E28-9BBF-6888A1CDEFEA}" destId="{B8561FBC-6C2A-4F0D-82F3-1B015A619DC2}" srcOrd="0" destOrd="0" presId="urn:microsoft.com/office/officeart/2008/layout/LinedList"/>
    <dgm:cxn modelId="{F43A19D0-FBD0-44B7-9800-335FCC9222BD}" srcId="{F3F0EAB7-5058-42CA-9D87-D77EC611EADA}" destId="{6918F547-CA1F-42DA-BC2A-9CB8232E7BE1}" srcOrd="6" destOrd="0" parTransId="{61A3CB5A-520D-48C2-8337-FCB1B6208531}" sibTransId="{008246AA-400D-41E9-B54F-2EFD6961ECC3}"/>
    <dgm:cxn modelId="{41B822D1-3D33-4F55-87AB-CFFE6D0D0683}" type="presOf" srcId="{CEBC8F97-B183-47BC-833A-13F4407954B8}" destId="{78E537AA-12BE-4F15-BCFE-994DF9E0367C}" srcOrd="0" destOrd="0" presId="urn:microsoft.com/office/officeart/2008/layout/LinedList"/>
    <dgm:cxn modelId="{C67AB7DD-0662-4CFD-89D9-091C2C164E6B}" srcId="{F3F0EAB7-5058-42CA-9D87-D77EC611EADA}" destId="{8B857FB2-26F9-4D3D-9173-C6529558520C}" srcOrd="0" destOrd="0" parTransId="{8697ED21-DB4E-444F-9AB3-E1592650EE64}" sibTransId="{9FA314E5-3DB3-43FC-B490-1DE6F88D22E1}"/>
    <dgm:cxn modelId="{A13B1FDF-C97F-4B84-A7EE-7CB8C305741B}" srcId="{F3F0EAB7-5058-42CA-9D87-D77EC611EADA}" destId="{403A4D03-AA00-42BC-97CC-97D9D0868E59}" srcOrd="1" destOrd="0" parTransId="{CCA44A56-9FF2-473E-BA0E-B914DF69644E}" sibTransId="{B70B2EBA-1682-412F-B463-77A87C17A37B}"/>
    <dgm:cxn modelId="{F0E82FEA-DC28-4270-9FA1-64C078D7E3BF}" type="presOf" srcId="{98E78D12-D01D-4E40-9780-96EF70FD9B8D}" destId="{75AA6349-2F1B-449B-AE9F-EF78E495FA5B}" srcOrd="0" destOrd="0" presId="urn:microsoft.com/office/officeart/2008/layout/LinedList"/>
    <dgm:cxn modelId="{F2594D35-6B5F-47F6-9393-E2B7032E095A}" type="presParOf" srcId="{7E6CFBA3-6D4C-4B9C-B798-9C23A66AC4AD}" destId="{B8CC46DC-A845-4AD2-A4A1-629189478E7D}" srcOrd="0" destOrd="0" presId="urn:microsoft.com/office/officeart/2008/layout/LinedList"/>
    <dgm:cxn modelId="{809AF21B-03C4-4B81-AF05-F473C08BFA79}" type="presParOf" srcId="{7E6CFBA3-6D4C-4B9C-B798-9C23A66AC4AD}" destId="{D2AE1DB8-FA4D-43F9-99FD-BBF543AE0161}" srcOrd="1" destOrd="0" presId="urn:microsoft.com/office/officeart/2008/layout/LinedList"/>
    <dgm:cxn modelId="{D2B31392-5475-463A-B280-E7E7CABA7939}" type="presParOf" srcId="{D2AE1DB8-FA4D-43F9-99FD-BBF543AE0161}" destId="{06D146F9-1B05-4681-8D92-A3C9C40A0B83}" srcOrd="0" destOrd="0" presId="urn:microsoft.com/office/officeart/2008/layout/LinedList"/>
    <dgm:cxn modelId="{1F469F63-75E4-4026-86A6-60C23E7DDA6D}" type="presParOf" srcId="{D2AE1DB8-FA4D-43F9-99FD-BBF543AE0161}" destId="{B768E5F9-9D93-453D-8966-8A972E23DD6E}" srcOrd="1" destOrd="0" presId="urn:microsoft.com/office/officeart/2008/layout/LinedList"/>
    <dgm:cxn modelId="{2D225388-AB1D-474D-943A-82014B2AF99D}" type="presParOf" srcId="{7E6CFBA3-6D4C-4B9C-B798-9C23A66AC4AD}" destId="{7539BE91-7BF6-4BC1-9D41-D38C5D8FD85D}" srcOrd="2" destOrd="0" presId="urn:microsoft.com/office/officeart/2008/layout/LinedList"/>
    <dgm:cxn modelId="{9EA6A133-51E1-4A7A-8A66-61551D490A7D}" type="presParOf" srcId="{7E6CFBA3-6D4C-4B9C-B798-9C23A66AC4AD}" destId="{F14B5975-BEBE-4C3E-9CDE-35B752A10C4F}" srcOrd="3" destOrd="0" presId="urn:microsoft.com/office/officeart/2008/layout/LinedList"/>
    <dgm:cxn modelId="{E2ED240E-1838-485A-97F9-1CAF6B12BFC4}" type="presParOf" srcId="{F14B5975-BEBE-4C3E-9CDE-35B752A10C4F}" destId="{F425A49A-DBBE-4928-9DCE-CD0000B08155}" srcOrd="0" destOrd="0" presId="urn:microsoft.com/office/officeart/2008/layout/LinedList"/>
    <dgm:cxn modelId="{0A199DB4-0196-47E0-911F-2E056064D1DF}" type="presParOf" srcId="{F14B5975-BEBE-4C3E-9CDE-35B752A10C4F}" destId="{88BF7755-96C8-4C4B-BB50-89F8DC6560A0}" srcOrd="1" destOrd="0" presId="urn:microsoft.com/office/officeart/2008/layout/LinedList"/>
    <dgm:cxn modelId="{60AF6768-4218-46D5-A5E0-43BD0F1F6F04}" type="presParOf" srcId="{7E6CFBA3-6D4C-4B9C-B798-9C23A66AC4AD}" destId="{EB75F27E-F719-4B4C-97B7-157D870BFEC2}" srcOrd="4" destOrd="0" presId="urn:microsoft.com/office/officeart/2008/layout/LinedList"/>
    <dgm:cxn modelId="{C87183CC-4BAE-4137-9C1B-9AA8FD0BB46C}" type="presParOf" srcId="{7E6CFBA3-6D4C-4B9C-B798-9C23A66AC4AD}" destId="{3F61137F-2F37-4196-82A5-4DE4DBBA46A9}" srcOrd="5" destOrd="0" presId="urn:microsoft.com/office/officeart/2008/layout/LinedList"/>
    <dgm:cxn modelId="{EE4C9266-56C6-4537-82F2-77CED1766A41}" type="presParOf" srcId="{3F61137F-2F37-4196-82A5-4DE4DBBA46A9}" destId="{B8561FBC-6C2A-4F0D-82F3-1B015A619DC2}" srcOrd="0" destOrd="0" presId="urn:microsoft.com/office/officeart/2008/layout/LinedList"/>
    <dgm:cxn modelId="{0CCB07F0-9185-4881-A71F-1101C067C067}" type="presParOf" srcId="{3F61137F-2F37-4196-82A5-4DE4DBBA46A9}" destId="{82F4FBE3-DDB4-440B-AB8C-3D0BD78013E5}" srcOrd="1" destOrd="0" presId="urn:microsoft.com/office/officeart/2008/layout/LinedList"/>
    <dgm:cxn modelId="{BCD58895-6FBD-4C4A-8DD7-909713A8A1C2}" type="presParOf" srcId="{7E6CFBA3-6D4C-4B9C-B798-9C23A66AC4AD}" destId="{F915187D-AADB-4806-9FCC-78FB6A43B356}" srcOrd="6" destOrd="0" presId="urn:microsoft.com/office/officeart/2008/layout/LinedList"/>
    <dgm:cxn modelId="{377D176E-92B8-4AD6-94BD-0338CA9EC04B}" type="presParOf" srcId="{7E6CFBA3-6D4C-4B9C-B798-9C23A66AC4AD}" destId="{533A639B-5F42-463D-9693-0B9C2BCBB484}" srcOrd="7" destOrd="0" presId="urn:microsoft.com/office/officeart/2008/layout/LinedList"/>
    <dgm:cxn modelId="{DB0541C3-6B70-494D-A79F-74BF35E71DA6}" type="presParOf" srcId="{533A639B-5F42-463D-9693-0B9C2BCBB484}" destId="{78E537AA-12BE-4F15-BCFE-994DF9E0367C}" srcOrd="0" destOrd="0" presId="urn:microsoft.com/office/officeart/2008/layout/LinedList"/>
    <dgm:cxn modelId="{001C5A28-E51E-491A-B61D-DD6557BD24FB}" type="presParOf" srcId="{533A639B-5F42-463D-9693-0B9C2BCBB484}" destId="{0410092C-BE93-4FF0-B8E5-61A1D5667A8B}" srcOrd="1" destOrd="0" presId="urn:microsoft.com/office/officeart/2008/layout/LinedList"/>
    <dgm:cxn modelId="{C43151FC-B6D8-4845-8E26-0E4E8FDAF1B8}" type="presParOf" srcId="{7E6CFBA3-6D4C-4B9C-B798-9C23A66AC4AD}" destId="{C5650EB9-DC85-487C-828D-FC088338E6A5}" srcOrd="8" destOrd="0" presId="urn:microsoft.com/office/officeart/2008/layout/LinedList"/>
    <dgm:cxn modelId="{07ED5F35-E547-49B6-8377-B2B32D5F22BF}" type="presParOf" srcId="{7E6CFBA3-6D4C-4B9C-B798-9C23A66AC4AD}" destId="{CC65D14D-034E-44DB-A4CC-483EFB02F119}" srcOrd="9" destOrd="0" presId="urn:microsoft.com/office/officeart/2008/layout/LinedList"/>
    <dgm:cxn modelId="{D1BE4A70-3AAC-482A-941C-18D360F8D3B6}" type="presParOf" srcId="{CC65D14D-034E-44DB-A4CC-483EFB02F119}" destId="{75AA6349-2F1B-449B-AE9F-EF78E495FA5B}" srcOrd="0" destOrd="0" presId="urn:microsoft.com/office/officeart/2008/layout/LinedList"/>
    <dgm:cxn modelId="{E7B449CF-1BC9-4B76-8B3E-BCF79A0B6200}" type="presParOf" srcId="{CC65D14D-034E-44DB-A4CC-483EFB02F119}" destId="{918955A6-39BE-4FE4-80F0-56567FD33A40}" srcOrd="1" destOrd="0" presId="urn:microsoft.com/office/officeart/2008/layout/LinedList"/>
    <dgm:cxn modelId="{8D7EBF54-77AE-4E72-BFE5-7BD91DD602EA}" type="presParOf" srcId="{7E6CFBA3-6D4C-4B9C-B798-9C23A66AC4AD}" destId="{F7D535DB-AF34-439B-BB4E-93FFFAB43612}" srcOrd="10" destOrd="0" presId="urn:microsoft.com/office/officeart/2008/layout/LinedList"/>
    <dgm:cxn modelId="{37E324DC-82CF-4310-86E2-DCB686581697}" type="presParOf" srcId="{7E6CFBA3-6D4C-4B9C-B798-9C23A66AC4AD}" destId="{8E6BD60A-2307-4D81-BFCA-A91376E2117A}" srcOrd="11" destOrd="0" presId="urn:microsoft.com/office/officeart/2008/layout/LinedList"/>
    <dgm:cxn modelId="{A74C1703-4C46-47BF-B821-CAECA7767F50}" type="presParOf" srcId="{8E6BD60A-2307-4D81-BFCA-A91376E2117A}" destId="{38795DD0-D5E1-4F66-8DE5-6B9EE1BD7AF3}" srcOrd="0" destOrd="0" presId="urn:microsoft.com/office/officeart/2008/layout/LinedList"/>
    <dgm:cxn modelId="{F4ABDA3A-005B-4950-A88B-76EF27EEF324}" type="presParOf" srcId="{8E6BD60A-2307-4D81-BFCA-A91376E2117A}" destId="{CC8D9E15-180E-4B87-A0B4-812CE74C3318}" srcOrd="1" destOrd="0" presId="urn:microsoft.com/office/officeart/2008/layout/LinedList"/>
    <dgm:cxn modelId="{3F15B6B8-82A5-4B78-BF44-EBFCC0C2F7E4}" type="presParOf" srcId="{7E6CFBA3-6D4C-4B9C-B798-9C23A66AC4AD}" destId="{56C8B201-ABF3-4C6E-9FFF-00B032D00F36}" srcOrd="12" destOrd="0" presId="urn:microsoft.com/office/officeart/2008/layout/LinedList"/>
    <dgm:cxn modelId="{0176FAB6-DEA5-499B-83C3-AD259A126125}" type="presParOf" srcId="{7E6CFBA3-6D4C-4B9C-B798-9C23A66AC4AD}" destId="{9BFD85BA-E20A-41AD-9D17-969AFCB1E9B9}" srcOrd="13" destOrd="0" presId="urn:microsoft.com/office/officeart/2008/layout/LinedList"/>
    <dgm:cxn modelId="{410394E6-5009-4F1F-94CD-BD15F41CC84A}" type="presParOf" srcId="{9BFD85BA-E20A-41AD-9D17-969AFCB1E9B9}" destId="{312D6F77-208D-454D-BD16-8486E1EF55AA}" srcOrd="0" destOrd="0" presId="urn:microsoft.com/office/officeart/2008/layout/LinedList"/>
    <dgm:cxn modelId="{681C1A77-CA54-42DE-B042-59BC57EA5BC7}" type="presParOf" srcId="{9BFD85BA-E20A-41AD-9D17-969AFCB1E9B9}" destId="{07B013FC-6755-4E26-9E79-F042BF763307}" srcOrd="1" destOrd="0" presId="urn:microsoft.com/office/officeart/2008/layout/LinedList"/>
    <dgm:cxn modelId="{17E25221-4892-4E72-B381-0D8437582812}" type="presParOf" srcId="{7E6CFBA3-6D4C-4B9C-B798-9C23A66AC4AD}" destId="{45029BD9-375D-45B5-B023-FE4497152960}" srcOrd="14" destOrd="0" presId="urn:microsoft.com/office/officeart/2008/layout/LinedList"/>
    <dgm:cxn modelId="{25957541-EA25-4383-A621-70857EE89033}" type="presParOf" srcId="{7E6CFBA3-6D4C-4B9C-B798-9C23A66AC4AD}" destId="{C4E3C869-A442-4E97-B28A-357A18C92FD6}" srcOrd="15" destOrd="0" presId="urn:microsoft.com/office/officeart/2008/layout/LinedList"/>
    <dgm:cxn modelId="{9C700583-1E86-4C2B-9C4F-4CC878E530A6}" type="presParOf" srcId="{C4E3C869-A442-4E97-B28A-357A18C92FD6}" destId="{6159D725-78AE-43D3-B241-DE3A55377D85}" srcOrd="0" destOrd="0" presId="urn:microsoft.com/office/officeart/2008/layout/LinedList"/>
    <dgm:cxn modelId="{E597592A-D043-4DD4-B5D7-9FF5A6E73E5C}" type="presParOf" srcId="{C4E3C869-A442-4E97-B28A-357A18C92FD6}" destId="{8919848C-69B2-437E-82F8-6AEC4E3329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C46DC-A845-4AD2-A4A1-629189478E7D}">
      <dsp:nvSpPr>
        <dsp:cNvPr id="0" name=""/>
        <dsp:cNvSpPr/>
      </dsp:nvSpPr>
      <dsp:spPr>
        <a:xfrm>
          <a:off x="0" y="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146F9-1B05-4681-8D92-A3C9C40A0B83}">
      <dsp:nvSpPr>
        <dsp:cNvPr id="0" name=""/>
        <dsp:cNvSpPr/>
      </dsp:nvSpPr>
      <dsp:spPr>
        <a:xfrm>
          <a:off x="0" y="0"/>
          <a:ext cx="10972800" cy="58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b="0" i="0" kern="1200" dirty="0">
              <a:solidFill>
                <a:schemeClr val="tx1">
                  <a:lumMod val="65000"/>
                  <a:lumOff val="35000"/>
                </a:schemeClr>
              </a:solidFill>
            </a:rPr>
            <a:t>Sample of calls – large enough to reflect performance</a:t>
          </a:r>
          <a:endParaRPr lang="en-CA" sz="1900" kern="1200" dirty="0">
            <a:solidFill>
              <a:schemeClr val="tx1">
                <a:lumMod val="65000"/>
                <a:lumOff val="35000"/>
              </a:schemeClr>
            </a:solidFill>
          </a:endParaRPr>
        </a:p>
      </dsp:txBody>
      <dsp:txXfrm>
        <a:off x="0" y="0"/>
        <a:ext cx="10972800" cy="586184"/>
      </dsp:txXfrm>
    </dsp:sp>
    <dsp:sp modelId="{7539BE91-7BF6-4BC1-9D41-D38C5D8FD85D}">
      <dsp:nvSpPr>
        <dsp:cNvPr id="0" name=""/>
        <dsp:cNvSpPr/>
      </dsp:nvSpPr>
      <dsp:spPr>
        <a:xfrm>
          <a:off x="0" y="586184"/>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5A49A-DBBE-4928-9DCE-CD0000B08155}">
      <dsp:nvSpPr>
        <dsp:cNvPr id="0" name=""/>
        <dsp:cNvSpPr/>
      </dsp:nvSpPr>
      <dsp:spPr>
        <a:xfrm>
          <a:off x="0" y="586184"/>
          <a:ext cx="10972800" cy="58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b="0" i="0" kern="1200" dirty="0">
              <a:solidFill>
                <a:schemeClr val="tx1">
                  <a:lumMod val="65000"/>
                  <a:lumOff val="35000"/>
                </a:schemeClr>
              </a:solidFill>
            </a:rPr>
            <a:t>Minimize team leader administration – focus on helping agents to succeed</a:t>
          </a:r>
          <a:endParaRPr lang="en-CA" sz="1900" kern="1200" dirty="0">
            <a:solidFill>
              <a:schemeClr val="tx1">
                <a:lumMod val="65000"/>
                <a:lumOff val="35000"/>
              </a:schemeClr>
            </a:solidFill>
          </a:endParaRPr>
        </a:p>
      </dsp:txBody>
      <dsp:txXfrm>
        <a:off x="0" y="586184"/>
        <a:ext cx="10972800" cy="586184"/>
      </dsp:txXfrm>
    </dsp:sp>
    <dsp:sp modelId="{EB75F27E-F719-4B4C-97B7-157D870BFEC2}">
      <dsp:nvSpPr>
        <dsp:cNvPr id="0" name=""/>
        <dsp:cNvSpPr/>
      </dsp:nvSpPr>
      <dsp:spPr>
        <a:xfrm>
          <a:off x="0" y="1172368"/>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61FBC-6C2A-4F0D-82F3-1B015A619DC2}">
      <dsp:nvSpPr>
        <dsp:cNvPr id="0" name=""/>
        <dsp:cNvSpPr/>
      </dsp:nvSpPr>
      <dsp:spPr>
        <a:xfrm>
          <a:off x="0" y="1172368"/>
          <a:ext cx="10972800" cy="58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b="0" i="0" kern="1200">
              <a:solidFill>
                <a:schemeClr val="tx1">
                  <a:lumMod val="65000"/>
                  <a:lumOff val="35000"/>
                </a:schemeClr>
              </a:solidFill>
            </a:rPr>
            <a:t>Consistency – enhance nationally</a:t>
          </a:r>
          <a:endParaRPr lang="en-CA" sz="1900" kern="1200">
            <a:solidFill>
              <a:schemeClr val="tx1">
                <a:lumMod val="65000"/>
                <a:lumOff val="35000"/>
              </a:schemeClr>
            </a:solidFill>
          </a:endParaRPr>
        </a:p>
      </dsp:txBody>
      <dsp:txXfrm>
        <a:off x="0" y="1172368"/>
        <a:ext cx="10972800" cy="586184"/>
      </dsp:txXfrm>
    </dsp:sp>
    <dsp:sp modelId="{F915187D-AADB-4806-9FCC-78FB6A43B356}">
      <dsp:nvSpPr>
        <dsp:cNvPr id="0" name=""/>
        <dsp:cNvSpPr/>
      </dsp:nvSpPr>
      <dsp:spPr>
        <a:xfrm>
          <a:off x="0" y="1758553"/>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E537AA-12BE-4F15-BCFE-994DF9E0367C}">
      <dsp:nvSpPr>
        <dsp:cNvPr id="0" name=""/>
        <dsp:cNvSpPr/>
      </dsp:nvSpPr>
      <dsp:spPr>
        <a:xfrm>
          <a:off x="0" y="1758553"/>
          <a:ext cx="10972800" cy="58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b="0" i="0" kern="1200" dirty="0">
              <a:solidFill>
                <a:schemeClr val="tx1">
                  <a:lumMod val="65000"/>
                  <a:lumOff val="35000"/>
                </a:schemeClr>
              </a:solidFill>
            </a:rPr>
            <a:t>Coaching – available early to all</a:t>
          </a:r>
          <a:endParaRPr lang="en-CA" sz="1900" kern="1200" dirty="0">
            <a:solidFill>
              <a:schemeClr val="tx1">
                <a:lumMod val="65000"/>
                <a:lumOff val="35000"/>
              </a:schemeClr>
            </a:solidFill>
          </a:endParaRPr>
        </a:p>
      </dsp:txBody>
      <dsp:txXfrm>
        <a:off x="0" y="1758553"/>
        <a:ext cx="10972800" cy="586184"/>
      </dsp:txXfrm>
    </dsp:sp>
    <dsp:sp modelId="{C5650EB9-DC85-487C-828D-FC088338E6A5}">
      <dsp:nvSpPr>
        <dsp:cNvPr id="0" name=""/>
        <dsp:cNvSpPr/>
      </dsp:nvSpPr>
      <dsp:spPr>
        <a:xfrm>
          <a:off x="0" y="2344737"/>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A6349-2F1B-449B-AE9F-EF78E495FA5B}">
      <dsp:nvSpPr>
        <dsp:cNvPr id="0" name=""/>
        <dsp:cNvSpPr/>
      </dsp:nvSpPr>
      <dsp:spPr>
        <a:xfrm>
          <a:off x="0" y="2344737"/>
          <a:ext cx="10972800" cy="58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b="0" i="0" kern="1200">
              <a:solidFill>
                <a:schemeClr val="tx1">
                  <a:lumMod val="65000"/>
                  <a:lumOff val="35000"/>
                </a:schemeClr>
              </a:solidFill>
            </a:rPr>
            <a:t>Transparent – understand what they are being assessed on</a:t>
          </a:r>
          <a:endParaRPr lang="en-CA" sz="1900" kern="1200">
            <a:solidFill>
              <a:schemeClr val="tx1">
                <a:lumMod val="65000"/>
                <a:lumOff val="35000"/>
              </a:schemeClr>
            </a:solidFill>
          </a:endParaRPr>
        </a:p>
      </dsp:txBody>
      <dsp:txXfrm>
        <a:off x="0" y="2344737"/>
        <a:ext cx="10972800" cy="586184"/>
      </dsp:txXfrm>
    </dsp:sp>
    <dsp:sp modelId="{F7D535DB-AF34-439B-BB4E-93FFFAB43612}">
      <dsp:nvSpPr>
        <dsp:cNvPr id="0" name=""/>
        <dsp:cNvSpPr/>
      </dsp:nvSpPr>
      <dsp:spPr>
        <a:xfrm>
          <a:off x="0" y="2930921"/>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795DD0-D5E1-4F66-8DE5-6B9EE1BD7AF3}">
      <dsp:nvSpPr>
        <dsp:cNvPr id="0" name=""/>
        <dsp:cNvSpPr/>
      </dsp:nvSpPr>
      <dsp:spPr>
        <a:xfrm>
          <a:off x="0" y="2930921"/>
          <a:ext cx="10972800" cy="58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b="0" i="0" kern="1200">
              <a:solidFill>
                <a:schemeClr val="tx1">
                  <a:lumMod val="65000"/>
                  <a:lumOff val="35000"/>
                </a:schemeClr>
              </a:solidFill>
            </a:rPr>
            <a:t>Clear – understand the assessments, how to improve and implications for term employment</a:t>
          </a:r>
          <a:endParaRPr lang="en-CA" sz="1900" kern="1200">
            <a:solidFill>
              <a:schemeClr val="tx1">
                <a:lumMod val="65000"/>
                <a:lumOff val="35000"/>
              </a:schemeClr>
            </a:solidFill>
          </a:endParaRPr>
        </a:p>
      </dsp:txBody>
      <dsp:txXfrm>
        <a:off x="0" y="2930921"/>
        <a:ext cx="10972800" cy="586184"/>
      </dsp:txXfrm>
    </dsp:sp>
    <dsp:sp modelId="{56C8B201-ABF3-4C6E-9FFF-00B032D00F36}">
      <dsp:nvSpPr>
        <dsp:cNvPr id="0" name=""/>
        <dsp:cNvSpPr/>
      </dsp:nvSpPr>
      <dsp:spPr>
        <a:xfrm>
          <a:off x="0" y="3517106"/>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D6F77-208D-454D-BD16-8486E1EF55AA}">
      <dsp:nvSpPr>
        <dsp:cNvPr id="0" name=""/>
        <dsp:cNvSpPr/>
      </dsp:nvSpPr>
      <dsp:spPr>
        <a:xfrm>
          <a:off x="0" y="3517106"/>
          <a:ext cx="10972800" cy="58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b="0" i="0" kern="1200">
              <a:solidFill>
                <a:schemeClr val="tx1">
                  <a:lumMod val="65000"/>
                  <a:lumOff val="35000"/>
                </a:schemeClr>
              </a:solidFill>
            </a:rPr>
            <a:t>Assessors and coaches – have right knowledge/skills</a:t>
          </a:r>
          <a:endParaRPr lang="en-CA" sz="1900" kern="1200">
            <a:solidFill>
              <a:schemeClr val="tx1">
                <a:lumMod val="65000"/>
                <a:lumOff val="35000"/>
              </a:schemeClr>
            </a:solidFill>
          </a:endParaRPr>
        </a:p>
      </dsp:txBody>
      <dsp:txXfrm>
        <a:off x="0" y="3517106"/>
        <a:ext cx="10972800" cy="586184"/>
      </dsp:txXfrm>
    </dsp:sp>
    <dsp:sp modelId="{45029BD9-375D-45B5-B023-FE4497152960}">
      <dsp:nvSpPr>
        <dsp:cNvPr id="0" name=""/>
        <dsp:cNvSpPr/>
      </dsp:nvSpPr>
      <dsp:spPr>
        <a:xfrm>
          <a:off x="0" y="410329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9D725-78AE-43D3-B241-DE3A55377D85}">
      <dsp:nvSpPr>
        <dsp:cNvPr id="0" name=""/>
        <dsp:cNvSpPr/>
      </dsp:nvSpPr>
      <dsp:spPr>
        <a:xfrm>
          <a:off x="0" y="4103290"/>
          <a:ext cx="10972800" cy="58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CA" sz="1900" b="0" i="0" kern="1200" dirty="0">
              <a:solidFill>
                <a:schemeClr val="tx1">
                  <a:lumMod val="65000"/>
                  <a:lumOff val="35000"/>
                </a:schemeClr>
              </a:solidFill>
            </a:rPr>
            <a:t>Performance – joint responsibility with active two way communication</a:t>
          </a:r>
          <a:endParaRPr lang="en-CA" sz="1900" kern="1200" dirty="0">
            <a:solidFill>
              <a:schemeClr val="tx1">
                <a:lumMod val="65000"/>
                <a:lumOff val="35000"/>
              </a:schemeClr>
            </a:solidFill>
          </a:endParaRPr>
        </a:p>
      </dsp:txBody>
      <dsp:txXfrm>
        <a:off x="0" y="4103290"/>
        <a:ext cx="10972800" cy="5861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04D6973-754B-47CD-95F4-E4177A42261F}" type="datetimeFigureOut">
              <a:rPr lang="en-US" altLang="en-US"/>
              <a:pPr/>
              <a:t>1/24/2024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8D216E-3286-4007-A09A-41655211AEC2}" type="slidenum">
              <a:rPr lang="en-US" altLang="en-US"/>
              <a:pPr/>
              <a:t>‹#›</a:t>
            </a:fld>
            <a:endParaRPr lang="en-US" altLang="en-US"/>
          </a:p>
        </p:txBody>
      </p:sp>
    </p:spTree>
    <p:extLst>
      <p:ext uri="{BB962C8B-B14F-4D97-AF65-F5344CB8AC3E}">
        <p14:creationId xmlns:p14="http://schemas.microsoft.com/office/powerpoint/2010/main" val="4059104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2979507-E6EB-4E09-9330-8A6222761008}" type="datetimeFigureOut">
              <a:rPr lang="en-US" altLang="en-US"/>
              <a:pPr/>
              <a:t>1/24/2024</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B6414A-BA14-4DDA-AFF4-139240F35821}" type="slidenum">
              <a:rPr lang="en-US" altLang="en-US"/>
              <a:pPr/>
              <a:t>‹#›</a:t>
            </a:fld>
            <a:endParaRPr lang="en-US" altLang="en-US"/>
          </a:p>
        </p:txBody>
      </p:sp>
    </p:spTree>
    <p:extLst>
      <p:ext uri="{BB962C8B-B14F-4D97-AF65-F5344CB8AC3E}">
        <p14:creationId xmlns:p14="http://schemas.microsoft.com/office/powerpoint/2010/main" val="22528398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2</a:t>
            </a:fld>
            <a:endParaRPr lang="en-US" altLang="en-US"/>
          </a:p>
        </p:txBody>
      </p:sp>
    </p:spTree>
    <p:extLst>
      <p:ext uri="{BB962C8B-B14F-4D97-AF65-F5344CB8AC3E}">
        <p14:creationId xmlns:p14="http://schemas.microsoft.com/office/powerpoint/2010/main" val="168413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8B6414A-BA14-4DDA-AFF4-139240F35821}" type="slidenum">
              <a:rPr lang="en-US" altLang="en-US" smtClean="0"/>
              <a:pPr/>
              <a:t>3</a:t>
            </a:fld>
            <a:endParaRPr lang="en-US" altLang="en-US"/>
          </a:p>
        </p:txBody>
      </p:sp>
    </p:spTree>
    <p:extLst>
      <p:ext uri="{BB962C8B-B14F-4D97-AF65-F5344CB8AC3E}">
        <p14:creationId xmlns:p14="http://schemas.microsoft.com/office/powerpoint/2010/main" val="132865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4</a:t>
            </a:fld>
            <a:endParaRPr lang="en-US" altLang="en-US"/>
          </a:p>
        </p:txBody>
      </p:sp>
    </p:spTree>
    <p:extLst>
      <p:ext uri="{BB962C8B-B14F-4D97-AF65-F5344CB8AC3E}">
        <p14:creationId xmlns:p14="http://schemas.microsoft.com/office/powerpoint/2010/main" val="63818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5</a:t>
            </a:fld>
            <a:endParaRPr lang="en-US" altLang="en-US"/>
          </a:p>
        </p:txBody>
      </p:sp>
    </p:spTree>
    <p:extLst>
      <p:ext uri="{BB962C8B-B14F-4D97-AF65-F5344CB8AC3E}">
        <p14:creationId xmlns:p14="http://schemas.microsoft.com/office/powerpoint/2010/main" val="248772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6</a:t>
            </a:fld>
            <a:endParaRPr lang="en-US" altLang="en-US"/>
          </a:p>
        </p:txBody>
      </p:sp>
    </p:spTree>
    <p:extLst>
      <p:ext uri="{BB962C8B-B14F-4D97-AF65-F5344CB8AC3E}">
        <p14:creationId xmlns:p14="http://schemas.microsoft.com/office/powerpoint/2010/main" val="59263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7</a:t>
            </a:fld>
            <a:endParaRPr lang="en-US" altLang="en-US"/>
          </a:p>
        </p:txBody>
      </p:sp>
    </p:spTree>
    <p:extLst>
      <p:ext uri="{BB962C8B-B14F-4D97-AF65-F5344CB8AC3E}">
        <p14:creationId xmlns:p14="http://schemas.microsoft.com/office/powerpoint/2010/main" val="1026835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8</a:t>
            </a:fld>
            <a:endParaRPr lang="en-US" altLang="en-US"/>
          </a:p>
        </p:txBody>
      </p:sp>
    </p:spTree>
    <p:extLst>
      <p:ext uri="{BB962C8B-B14F-4D97-AF65-F5344CB8AC3E}">
        <p14:creationId xmlns:p14="http://schemas.microsoft.com/office/powerpoint/2010/main" val="309163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10</a:t>
            </a:fld>
            <a:endParaRPr lang="en-US" altLang="en-US"/>
          </a:p>
        </p:txBody>
      </p:sp>
    </p:spTree>
    <p:extLst>
      <p:ext uri="{BB962C8B-B14F-4D97-AF65-F5344CB8AC3E}">
        <p14:creationId xmlns:p14="http://schemas.microsoft.com/office/powerpoint/2010/main" val="3783639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half image">
    <p:spTree>
      <p:nvGrpSpPr>
        <p:cNvPr id="1" name=""/>
        <p:cNvGrpSpPr/>
        <p:nvPr/>
      </p:nvGrpSpPr>
      <p:grpSpPr>
        <a:xfrm>
          <a:off x="0" y="0"/>
          <a:ext cx="0" cy="0"/>
          <a:chOff x="0" y="0"/>
          <a:chExt cx="0" cy="0"/>
        </a:xfrm>
      </p:grpSpPr>
      <p:sp>
        <p:nvSpPr>
          <p:cNvPr id="10" name="Content Placeholder 2"/>
          <p:cNvSpPr>
            <a:spLocks noGrp="1"/>
          </p:cNvSpPr>
          <p:nvPr>
            <p:ph idx="11"/>
          </p:nvPr>
        </p:nvSpPr>
        <p:spPr>
          <a:xfrm>
            <a:off x="6259061" y="753534"/>
            <a:ext cx="5323339" cy="5436540"/>
          </a:xfrm>
        </p:spPr>
        <p:txBody>
          <a:bodyPr/>
          <a:lstStyle>
            <a:lvl1pPr marL="0" indent="0">
              <a:buNone/>
              <a:defRPr>
                <a:latin typeface="Century Gothic" pitchFamily="34" charset="0"/>
              </a:defRPr>
            </a:lvl1pPr>
          </a:lstStyle>
          <a:p>
            <a:pPr lvl="0"/>
            <a:endParaRPr lang="en-US" dirty="0"/>
          </a:p>
        </p:txBody>
      </p:sp>
      <p:sp>
        <p:nvSpPr>
          <p:cNvPr id="2" name="Title 1"/>
          <p:cNvSpPr>
            <a:spLocks noGrp="1"/>
          </p:cNvSpPr>
          <p:nvPr>
            <p:ph type="ctrTitle"/>
          </p:nvPr>
        </p:nvSpPr>
        <p:spPr>
          <a:xfrm>
            <a:off x="650626" y="753535"/>
            <a:ext cx="5056533" cy="2376252"/>
          </a:xfrm>
        </p:spPr>
        <p:txBody>
          <a:bodyPr>
            <a:normAutofit/>
          </a:bodyPr>
          <a:lstStyle>
            <a:lvl1pPr algn="l">
              <a:defRPr sz="4000" b="0" i="0">
                <a:solidFill>
                  <a:srgbClr val="0082C9"/>
                </a:solidFill>
                <a:latin typeface="Century Gothic" pitchFamily="34" charset="0"/>
                <a:cs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50625" y="3336749"/>
            <a:ext cx="5056535" cy="1752600"/>
          </a:xfrm>
        </p:spPr>
        <p:txBody>
          <a:bodyPr>
            <a:normAutofit/>
          </a:bodyPr>
          <a:lstStyle>
            <a:lvl1pPr marL="0" indent="0" algn="l">
              <a:buNone/>
              <a:defRPr sz="2400" b="0" i="0" baseline="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12" name="Slide Number Placeholder 5"/>
          <p:cNvSpPr>
            <a:spLocks noGrp="1"/>
          </p:cNvSpPr>
          <p:nvPr>
            <p:ph type="sldNum" sz="quarter" idx="12"/>
          </p:nvPr>
        </p:nvSpPr>
        <p:spPr/>
        <p:txBody>
          <a:bodyPr/>
          <a:lstStyle>
            <a:lvl1pPr>
              <a:defRPr/>
            </a:lvl1pPr>
          </a:lstStyle>
          <a:p>
            <a:fld id="{A3C1C3F4-7627-499B-A387-D46B6B71D0BD}" type="slidenum">
              <a:rPr lang="en-US" altLang="en-US"/>
              <a:pPr/>
              <a:t>‹#›</a:t>
            </a:fld>
            <a:endParaRPr lang="en-US" altLang="en-US"/>
          </a:p>
        </p:txBody>
      </p:sp>
      <p:pic>
        <p:nvPicPr>
          <p:cNvPr id="14"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665817" y="3231388"/>
            <a:ext cx="5103408"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userDrawn="1"/>
        </p:nvCxnSpPr>
        <p:spPr>
          <a:xfrm>
            <a:off x="581933" y="6276975"/>
            <a:ext cx="11000468"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6" name="Picture 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581932" y="544183"/>
            <a:ext cx="110064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prod.prv\shared\NCR\CMO\CMB_NEW\0400-Comms Svcs\480 - Publishing and Production\!Flag Signatures\Canada Wordmark\Colour\Canada_Colour.png"/>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72332" y="6363877"/>
            <a:ext cx="1116000" cy="2742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0"/>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580801" y="248400"/>
            <a:ext cx="2154461" cy="216000"/>
          </a:xfrm>
          <a:prstGeom prst="rect">
            <a:avLst/>
          </a:prstGeom>
          <a:noFill/>
          <a:extLst>
            <a:ext uri="{909E8E84-426E-40DD-AFC4-6F175D3DCCD1}">
              <a14:hiddenFill xmlns:a14="http://schemas.microsoft.com/office/drawing/2010/main">
                <a:solidFill>
                  <a:srgbClr val="FFFFFF"/>
                </a:solidFill>
              </a14:hiddenFill>
            </a:ext>
          </a:extLst>
        </p:spPr>
      </p:pic>
      <p:sp>
        <p:nvSpPr>
          <p:cNvPr id="4" name="hrSlideMaster.Title Slide half imageHeader" descr=" ">
            <a:extLst>
              <a:ext uri="{FF2B5EF4-FFF2-40B4-BE49-F238E27FC236}">
                <a16:creationId xmlns:a16="http://schemas.microsoft.com/office/drawing/2014/main" id="{77D23907-7000-4928-9E46-8A473F2F8997}"/>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78258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7D325CEB-1D58-4033-B3AA-47E6E8AA1651}" type="slidenum">
              <a:rPr lang="en-US" altLang="en-US"/>
              <a:pPr/>
              <a:t>‹#›</a:t>
            </a:fld>
            <a:endParaRPr lang="en-US" altLang="en-US"/>
          </a:p>
        </p:txBody>
      </p:sp>
      <p:sp>
        <p:nvSpPr>
          <p:cNvPr id="3" name="hrSlideMaster.Title OnlyHeader" descr=" ">
            <a:extLst>
              <a:ext uri="{FF2B5EF4-FFF2-40B4-BE49-F238E27FC236}">
                <a16:creationId xmlns:a16="http://schemas.microsoft.com/office/drawing/2014/main" id="{0DAB05FA-78F0-4C89-97F4-18BD943F10E2}"/>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418642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0"/>
          </p:nvPr>
        </p:nvSpPr>
        <p:spPr/>
        <p:txBody>
          <a:bodyPr/>
          <a:lstStyle>
            <a:lvl1pPr>
              <a:defRPr/>
            </a:lvl1pPr>
          </a:lstStyle>
          <a:p>
            <a:fld id="{816CE915-54DE-42DF-81C9-6A96210B07F3}" type="slidenum">
              <a:rPr lang="en-US" altLang="en-US"/>
              <a:pPr/>
              <a:t>‹#›</a:t>
            </a:fld>
            <a:endParaRPr lang="en-US" altLang="en-US"/>
          </a:p>
        </p:txBody>
      </p:sp>
      <p:sp>
        <p:nvSpPr>
          <p:cNvPr id="2" name="hrSlideMaster.BlankHeader" descr=" ">
            <a:extLst>
              <a:ext uri="{FF2B5EF4-FFF2-40B4-BE49-F238E27FC236}">
                <a16:creationId xmlns:a16="http://schemas.microsoft.com/office/drawing/2014/main" id="{4E4E9E78-358F-4CAC-97F7-F33A3E7335FE}"/>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783599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1" y="273050"/>
            <a:ext cx="4011084" cy="1162050"/>
          </a:xfrm>
        </p:spPr>
        <p:txBody>
          <a:bodyPr/>
          <a:lstStyle>
            <a:lvl1pPr algn="l">
              <a:defRPr sz="2000" b="0">
                <a:solidFill>
                  <a:srgbClr val="0082C9"/>
                </a:solidFill>
              </a:defRPr>
            </a:lvl1pPr>
          </a:lstStyle>
          <a:p>
            <a:r>
              <a:rPr lang="en-CA" dirty="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buClr>
                <a:srgbClr val="0082C9"/>
              </a:buClr>
              <a:defRPr sz="2600"/>
            </a:lvl1pPr>
            <a:lvl2pPr>
              <a:buClr>
                <a:srgbClr val="0082C9"/>
              </a:buClr>
              <a:defRPr sz="2400"/>
            </a:lvl2pPr>
            <a:lvl3pPr>
              <a:buClr>
                <a:srgbClr val="0082C9"/>
              </a:buClr>
              <a:defRPr sz="2200"/>
            </a:lvl3pPr>
            <a:lvl4pPr>
              <a:buClr>
                <a:srgbClr val="0082C9"/>
              </a:buClr>
              <a:defRPr sz="2000"/>
            </a:lvl4pPr>
            <a:lvl5pPr>
              <a:buClr>
                <a:srgbClr val="0082C9"/>
              </a:buClr>
              <a:defRPr sz="18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8" name="Slide Number Placeholder 5"/>
          <p:cNvSpPr>
            <a:spLocks noGrp="1"/>
          </p:cNvSpPr>
          <p:nvPr>
            <p:ph type="sldNum" sz="quarter" idx="10"/>
          </p:nvPr>
        </p:nvSpPr>
        <p:spPr/>
        <p:txBody>
          <a:bodyPr/>
          <a:lstStyle>
            <a:lvl1pPr>
              <a:defRPr/>
            </a:lvl1pPr>
          </a:lstStyle>
          <a:p>
            <a:fld id="{07B34F6D-27DC-4F94-8982-5FFA21468BA5}" type="slidenum">
              <a:rPr lang="en-US" altLang="en-US"/>
              <a:pPr/>
              <a:t>‹#›</a:t>
            </a:fld>
            <a:endParaRPr lang="en-US" altLang="en-US"/>
          </a:p>
        </p:txBody>
      </p:sp>
      <p:sp>
        <p:nvSpPr>
          <p:cNvPr id="5" name="hrSlideMaster.Content with CaptionHeader" descr=" ">
            <a:extLst>
              <a:ext uri="{FF2B5EF4-FFF2-40B4-BE49-F238E27FC236}">
                <a16:creationId xmlns:a16="http://schemas.microsoft.com/office/drawing/2014/main" id="{F3726622-A6ED-47A9-8D4D-05EC389F90CA}"/>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76268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389717" y="4800600"/>
            <a:ext cx="7315200" cy="566738"/>
          </a:xfrm>
        </p:spPr>
        <p:txBody>
          <a:bodyPr/>
          <a:lstStyle>
            <a:lvl1pPr algn="l">
              <a:defRPr sz="2000" b="0">
                <a:solidFill>
                  <a:srgbClr val="595959"/>
                </a:solidFill>
              </a:defRPr>
            </a:lvl1pPr>
          </a:lstStyle>
          <a:p>
            <a:r>
              <a:rPr lang="en-CA" dirty="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solidFill>
                  <a:srgbClr val="5959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6" name="Slide Number Placeholder 5"/>
          <p:cNvSpPr>
            <a:spLocks noGrp="1"/>
          </p:cNvSpPr>
          <p:nvPr>
            <p:ph type="sldNum" sz="quarter" idx="10"/>
          </p:nvPr>
        </p:nvSpPr>
        <p:spPr/>
        <p:txBody>
          <a:bodyPr/>
          <a:lstStyle>
            <a:lvl1pPr>
              <a:defRPr/>
            </a:lvl1pPr>
          </a:lstStyle>
          <a:p>
            <a:fld id="{098A5B3A-4079-4B46-A0FF-A550B3FE2682}" type="slidenum">
              <a:rPr lang="en-US" altLang="en-US"/>
              <a:pPr/>
              <a:t>‹#›</a:t>
            </a:fld>
            <a:endParaRPr lang="en-US" altLang="en-US"/>
          </a:p>
        </p:txBody>
      </p:sp>
      <p:sp>
        <p:nvSpPr>
          <p:cNvPr id="7" name="hrSlideMaster.Picture with CaptionHeader" descr=" ">
            <a:extLst>
              <a:ext uri="{FF2B5EF4-FFF2-40B4-BE49-F238E27FC236}">
                <a16:creationId xmlns:a16="http://schemas.microsoft.com/office/drawing/2014/main" id="{FD79A754-782A-400E-A1B2-65E03EAB18C4}"/>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32940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0082C9"/>
                </a:solidFill>
              </a:defRPr>
            </a:lvl1pPr>
          </a:lstStyle>
          <a:p>
            <a:r>
              <a:rPr lang="en-CA" dirty="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rgbClr val="0082C9"/>
              </a:buClr>
              <a:defRPr/>
            </a:lvl1pPr>
            <a:lvl2pPr>
              <a:buClr>
                <a:srgbClr val="0082C9"/>
              </a:buClr>
              <a:defRPr/>
            </a:lvl2pPr>
            <a:lvl3pPr>
              <a:buClr>
                <a:srgbClr val="0082C9"/>
              </a:buClr>
              <a:defRPr/>
            </a:lvl3pPr>
            <a:lvl4pPr>
              <a:buClr>
                <a:srgbClr val="0082C9"/>
              </a:buClr>
              <a:defRPr/>
            </a:lvl4pPr>
            <a:lvl5pPr>
              <a:buClr>
                <a:srgbClr val="0082C9"/>
              </a:buClr>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49DFE12-9688-42E0-BA90-99DAB2AC9520}" type="slidenum">
              <a:rPr lang="en-US" altLang="en-US"/>
              <a:pPr/>
              <a:t>‹#›</a:t>
            </a:fld>
            <a:endParaRPr lang="en-US" altLang="en-US"/>
          </a:p>
        </p:txBody>
      </p:sp>
      <p:sp>
        <p:nvSpPr>
          <p:cNvPr id="6" name="hrSlideMaster.Title and Vertical TextHeader" descr=" ">
            <a:extLst>
              <a:ext uri="{FF2B5EF4-FFF2-40B4-BE49-F238E27FC236}">
                <a16:creationId xmlns:a16="http://schemas.microsoft.com/office/drawing/2014/main" id="{0A3777FA-BD77-434A-8409-31C3D2C1DBA3}"/>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351996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2C9"/>
                </a:solidFill>
              </a:defRPr>
            </a:lvl1p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4AF31215-D414-49A1-B0BE-FA6A849F09BB}" type="slidenum">
              <a:rPr lang="en-US" altLang="en-US" smtClean="0"/>
              <a:pPr/>
              <a:t>‹#›</a:t>
            </a:fld>
            <a:endParaRPr lang="en-US" altLang="en-US"/>
          </a:p>
        </p:txBody>
      </p:sp>
      <p:cxnSp>
        <p:nvCxnSpPr>
          <p:cNvPr id="4" name="Straight Connector 3"/>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 name="hrSlideMaster.Custom LayoutHeader" descr=" ">
            <a:extLst>
              <a:ext uri="{FF2B5EF4-FFF2-40B4-BE49-F238E27FC236}">
                <a16:creationId xmlns:a16="http://schemas.microsoft.com/office/drawing/2014/main" id="{4D7BA75F-0445-4704-8A60-54B7DD6C4E8C}"/>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69743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dirty="0"/>
          </a:p>
        </p:txBody>
      </p:sp>
      <p:sp>
        <p:nvSpPr>
          <p:cNvPr id="7" name="hrSlideMaster.1_ComparisonHeader" descr=" ">
            <a:extLst>
              <a:ext uri="{FF2B5EF4-FFF2-40B4-BE49-F238E27FC236}">
                <a16:creationId xmlns:a16="http://schemas.microsoft.com/office/drawing/2014/main" id="{D6A20560-8B28-4993-AAC8-5061C02279DC}"/>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598433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941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sz="3600" b="0" i="0">
                <a:solidFill>
                  <a:srgbClr val="0082C9"/>
                </a:solidFill>
                <a:latin typeface="Century Gothic" pitchFamily="34" charset="0"/>
                <a:cs typeface="Century Gothic" pitchFamily="34" charset="0"/>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82C9"/>
              </a:buClr>
              <a:buFont typeface="Arial"/>
              <a:buChar char="•"/>
              <a:defRPr sz="2600" b="0" i="0">
                <a:solidFill>
                  <a:srgbClr val="595959"/>
                </a:solidFill>
                <a:latin typeface="Century Gothic" pitchFamily="34" charset="0"/>
                <a:cs typeface="Century Gothic" pitchFamily="34" charset="0"/>
              </a:defRPr>
            </a:lvl1pPr>
            <a:lvl2pPr marL="742950" indent="-285750">
              <a:buClr>
                <a:srgbClr val="0082C9"/>
              </a:buClr>
              <a:buFont typeface="Arial"/>
              <a:buChar char="•"/>
              <a:defRPr sz="2400" b="0" i="0">
                <a:solidFill>
                  <a:srgbClr val="595959"/>
                </a:solidFill>
                <a:latin typeface="Century Gothic" pitchFamily="34" charset="0"/>
                <a:cs typeface="Century Gothic" pitchFamily="34" charset="0"/>
              </a:defRPr>
            </a:lvl2pPr>
            <a:lvl3pPr marL="1143000" indent="-228600">
              <a:buClr>
                <a:srgbClr val="0082C9"/>
              </a:buClr>
              <a:buFont typeface="Arial"/>
              <a:buChar char="•"/>
              <a:defRPr sz="2200" b="0" i="0">
                <a:solidFill>
                  <a:srgbClr val="595959"/>
                </a:solidFill>
                <a:latin typeface="Century Gothic" pitchFamily="34" charset="0"/>
                <a:cs typeface="Century Gothic" pitchFamily="34" charset="0"/>
              </a:defRPr>
            </a:lvl3pPr>
            <a:lvl4pPr marL="1600200" indent="-228600">
              <a:buClr>
                <a:srgbClr val="0082C9"/>
              </a:buClr>
              <a:buFont typeface="Arial"/>
              <a:buChar char="•"/>
              <a:defRPr sz="2000" b="0" i="0">
                <a:solidFill>
                  <a:srgbClr val="595959"/>
                </a:solidFill>
                <a:latin typeface="Century Gothic" pitchFamily="34" charset="0"/>
                <a:cs typeface="Century Gothic" pitchFamily="34" charset="0"/>
              </a:defRPr>
            </a:lvl4pPr>
            <a:lvl5pPr marL="2057400" indent="-228600">
              <a:buClr>
                <a:srgbClr val="0082C9"/>
              </a:buClr>
              <a:buFont typeface="Arial"/>
              <a:buChar char="•"/>
              <a:defRPr sz="1800" b="0" i="0">
                <a:solidFill>
                  <a:srgbClr val="595959"/>
                </a:solidFill>
                <a:latin typeface="Century Gothic" pitchFamily="34" charset="0"/>
                <a:cs typeface="Century Gothic" pitchFamily="34" charset="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78075564-AF6E-40FC-905A-F6C5E8D29614}" type="slidenum">
              <a:rPr lang="en-US" altLang="en-US"/>
              <a:pPr/>
              <a:t>‹#›</a:t>
            </a:fld>
            <a:endParaRPr lang="en-US" altLang="en-US"/>
          </a:p>
        </p:txBody>
      </p:sp>
      <p:sp>
        <p:nvSpPr>
          <p:cNvPr id="4" name="hrSlideMaster.Title and ContentHeader" descr=" ">
            <a:extLst>
              <a:ext uri="{FF2B5EF4-FFF2-40B4-BE49-F238E27FC236}">
                <a16:creationId xmlns:a16="http://schemas.microsoft.com/office/drawing/2014/main" id="{0C525FE7-F902-4929-8DF1-C8F112F9A818}"/>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30347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full image">
    <p:spTree>
      <p:nvGrpSpPr>
        <p:cNvPr id="1" name=""/>
        <p:cNvGrpSpPr/>
        <p:nvPr/>
      </p:nvGrpSpPr>
      <p:grpSpPr>
        <a:xfrm>
          <a:off x="0" y="0"/>
          <a:ext cx="0" cy="0"/>
          <a:chOff x="0" y="0"/>
          <a:chExt cx="0" cy="0"/>
        </a:xfrm>
      </p:grpSpPr>
      <p:sp>
        <p:nvSpPr>
          <p:cNvPr id="12" name="Rectangle 11"/>
          <p:cNvSpPr/>
          <p:nvPr userDrawn="1"/>
        </p:nvSpPr>
        <p:spPr>
          <a:xfrm>
            <a:off x="-10868" y="670335"/>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891823" y="1941161"/>
            <a:ext cx="9482667" cy="2376252"/>
          </a:xfrm>
        </p:spPr>
        <p:txBody>
          <a:bodyPr>
            <a:normAutofit/>
          </a:bodyPr>
          <a:lstStyle>
            <a:lvl1pPr algn="l">
              <a:defRPr sz="4000" b="0" i="0">
                <a:solidFill>
                  <a:srgbClr val="0082C9"/>
                </a:solidFill>
                <a:latin typeface="Century Gothic" pitchFamily="34" charset="0"/>
                <a:cs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891822" y="4524375"/>
            <a:ext cx="9482668" cy="1752600"/>
          </a:xfrm>
        </p:spPr>
        <p:txBody>
          <a:bodyPr>
            <a:normAutofit/>
          </a:bodyPr>
          <a:lstStyle>
            <a:lvl1pPr marL="0" indent="0" algn="l">
              <a:buNone/>
              <a:defRPr sz="2400" b="0" i="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11" name="Slide Number Placeholder 5"/>
          <p:cNvSpPr>
            <a:spLocks noGrp="1"/>
          </p:cNvSpPr>
          <p:nvPr>
            <p:ph type="sldNum" sz="quarter" idx="12"/>
          </p:nvPr>
        </p:nvSpPr>
        <p:spPr/>
        <p:txBody>
          <a:bodyPr/>
          <a:lstStyle>
            <a:lvl1pPr>
              <a:defRPr/>
            </a:lvl1pPr>
          </a:lstStyle>
          <a:p>
            <a:fld id="{2B042CE3-6392-4968-B209-93A52C299364}" type="slidenum">
              <a:rPr lang="en-US" altLang="en-US"/>
              <a:pPr/>
              <a:t>‹#›</a:t>
            </a:fld>
            <a:endParaRPr lang="en-US" altLang="en-US"/>
          </a:p>
        </p:txBody>
      </p:sp>
      <p:pic>
        <p:nvPicPr>
          <p:cNvPr id="14"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755467" y="4424289"/>
            <a:ext cx="9742871"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81932" y="544183"/>
            <a:ext cx="110064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prod.prv\shared\NCR\CMO\CMB_NEW\0400-Comms Svcs\480 - Publishing and Production\!Flag Signatures\Canada Wordmark\Colour\Canada_Colour.png"/>
          <p:cNvPicPr>
            <a:picLocks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10472332" y="6363877"/>
            <a:ext cx="1116000" cy="2742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0"/>
          <p:cNvPicPr>
            <a:picLocks noChangeAspect="1" noChangeArrowheads="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580801" y="248400"/>
            <a:ext cx="2154461" cy="216000"/>
          </a:xfrm>
          <a:prstGeom prst="rect">
            <a:avLst/>
          </a:prstGeom>
          <a:noFill/>
          <a:extLst>
            <a:ext uri="{909E8E84-426E-40DD-AFC4-6F175D3DCCD1}">
              <a14:hiddenFill xmlns:a14="http://schemas.microsoft.com/office/drawing/2010/main">
                <a:solidFill>
                  <a:srgbClr val="FFFFFF"/>
                </a:solidFill>
              </a14:hiddenFill>
            </a:ext>
          </a:extLst>
        </p:spPr>
      </p:pic>
      <p:sp>
        <p:nvSpPr>
          <p:cNvPr id="4" name="hrSlideMaster.Title Slide full imageHeader" descr=" ">
            <a:extLst>
              <a:ext uri="{FF2B5EF4-FFF2-40B4-BE49-F238E27FC236}">
                <a16:creationId xmlns:a16="http://schemas.microsoft.com/office/drawing/2014/main" id="{365445F8-E3F9-451B-848E-7F1163231FB9}"/>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78702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0" cap="all">
                <a:solidFill>
                  <a:srgbClr val="0082C9"/>
                </a:solidFill>
                <a:latin typeface="Century Gothic" pitchFamily="34" charset="0"/>
              </a:defRPr>
            </a:lvl1pPr>
          </a:lstStyle>
          <a:p>
            <a:r>
              <a:rPr lang="en-CA"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95959"/>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6" name="Slide Number Placeholder 5"/>
          <p:cNvSpPr>
            <a:spLocks noGrp="1"/>
          </p:cNvSpPr>
          <p:nvPr>
            <p:ph type="sldNum" sz="quarter" idx="10"/>
          </p:nvPr>
        </p:nvSpPr>
        <p:spPr/>
        <p:txBody>
          <a:bodyPr/>
          <a:lstStyle>
            <a:lvl1pPr>
              <a:defRPr/>
            </a:lvl1pPr>
          </a:lstStyle>
          <a:p>
            <a:fld id="{00CFA99A-0B6A-4F6F-BA8D-AFBE694F623A}" type="slidenum">
              <a:rPr lang="en-US" altLang="en-US"/>
              <a:pPr/>
              <a:t>‹#›</a:t>
            </a:fld>
            <a:endParaRPr lang="en-US" altLang="en-US"/>
          </a:p>
        </p:txBody>
      </p:sp>
      <p:cxnSp>
        <p:nvCxnSpPr>
          <p:cNvPr id="8" name="Straight Connector 7"/>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4" name="hrSlideMaster.Section HeaderHeader" descr=" ">
            <a:extLst>
              <a:ext uri="{FF2B5EF4-FFF2-40B4-BE49-F238E27FC236}">
                <a16:creationId xmlns:a16="http://schemas.microsoft.com/office/drawing/2014/main" id="{945D702B-B7D8-41A5-9DB4-9273DED54459}"/>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4034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A7F49F12-9138-49F1-96D4-CC6FC00A57C3}" type="slidenum">
              <a:rPr lang="en-US" altLang="en-US"/>
              <a:pPr/>
              <a:t>‹#›</a:t>
            </a:fld>
            <a:endParaRPr lang="en-US" altLang="en-US"/>
          </a:p>
        </p:txBody>
      </p:sp>
      <p:sp>
        <p:nvSpPr>
          <p:cNvPr id="5" name="hrSlideMaster.Two ContentHeader" descr=" ">
            <a:extLst>
              <a:ext uri="{FF2B5EF4-FFF2-40B4-BE49-F238E27FC236}">
                <a16:creationId xmlns:a16="http://schemas.microsoft.com/office/drawing/2014/main" id="{4FB724E4-98EE-4090-8BBA-285C1925CA73}"/>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50418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6563784" y="2805114"/>
            <a:ext cx="5628216" cy="311943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Rectangle 7"/>
          <p:cNvSpPr/>
          <p:nvPr userDrawn="1"/>
        </p:nvSpPr>
        <p:spPr>
          <a:xfrm>
            <a:off x="12039600" y="2805114"/>
            <a:ext cx="152400" cy="3119437"/>
          </a:xfrm>
          <a:prstGeom prst="rect">
            <a:avLst/>
          </a:prstGeom>
          <a:solidFill>
            <a:srgbClr val="0082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0082C9"/>
              </a:solidFill>
            </a:endParaRPr>
          </a:p>
        </p:txBody>
      </p:sp>
      <p:cxnSp>
        <p:nvCxnSpPr>
          <p:cNvPr id="9" name="Straight Connector 8"/>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Content Placeholder 2"/>
          <p:cNvSpPr>
            <a:spLocks noGrp="1"/>
          </p:cNvSpPr>
          <p:nvPr>
            <p:ph sz="half" idx="12"/>
          </p:nvPr>
        </p:nvSpPr>
        <p:spPr>
          <a:xfrm>
            <a:off x="6903591" y="3057770"/>
            <a:ext cx="4868659" cy="2668344"/>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a:t>Click to edit Master text styles</a:t>
            </a:r>
          </a:p>
        </p:txBody>
      </p:sp>
      <p:sp>
        <p:nvSpPr>
          <p:cNvPr id="11" name="Slide Number Placeholder 5"/>
          <p:cNvSpPr>
            <a:spLocks noGrp="1"/>
          </p:cNvSpPr>
          <p:nvPr>
            <p:ph type="sldNum" sz="quarter" idx="13"/>
          </p:nvPr>
        </p:nvSpPr>
        <p:spPr/>
        <p:txBody>
          <a:bodyPr/>
          <a:lstStyle>
            <a:lvl1pPr>
              <a:defRPr/>
            </a:lvl1pPr>
          </a:lstStyle>
          <a:p>
            <a:fld id="{0606BA19-779A-4930-9322-0B47357BACC7}" type="slidenum">
              <a:rPr lang="en-US" altLang="en-US"/>
              <a:pPr/>
              <a:t>‹#›</a:t>
            </a:fld>
            <a:endParaRPr lang="en-US" altLang="en-US"/>
          </a:p>
        </p:txBody>
      </p:sp>
      <p:sp>
        <p:nvSpPr>
          <p:cNvPr id="4" name="hrSlideMaster.2_Two ContentHeader" descr=" ">
            <a:extLst>
              <a:ext uri="{FF2B5EF4-FFF2-40B4-BE49-F238E27FC236}">
                <a16:creationId xmlns:a16="http://schemas.microsoft.com/office/drawing/2014/main" id="{629F5AF0-0BE5-4D58-9FA5-5D3A4B45925D}"/>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91881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Rectangle 6"/>
          <p:cNvSpPr/>
          <p:nvPr userDrawn="1"/>
        </p:nvSpPr>
        <p:spPr>
          <a:xfrm>
            <a:off x="6563785" y="1600201"/>
            <a:ext cx="5065183" cy="452596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Content Placeholder 2"/>
          <p:cNvSpPr>
            <a:spLocks noGrp="1"/>
          </p:cNvSpPr>
          <p:nvPr>
            <p:ph sz="half" idx="12"/>
          </p:nvPr>
        </p:nvSpPr>
        <p:spPr>
          <a:xfrm>
            <a:off x="6890564" y="1944078"/>
            <a:ext cx="4738403" cy="3782036"/>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a:t>Click to edit Master text styles</a:t>
            </a:r>
          </a:p>
        </p:txBody>
      </p:sp>
      <p:sp>
        <p:nvSpPr>
          <p:cNvPr id="11" name="Slide Number Placeholder 5"/>
          <p:cNvSpPr>
            <a:spLocks noGrp="1"/>
          </p:cNvSpPr>
          <p:nvPr>
            <p:ph type="sldNum" sz="quarter" idx="13"/>
          </p:nvPr>
        </p:nvSpPr>
        <p:spPr/>
        <p:txBody>
          <a:bodyPr/>
          <a:lstStyle>
            <a:lvl1pPr>
              <a:defRPr/>
            </a:lvl1pPr>
          </a:lstStyle>
          <a:p>
            <a:fld id="{3E294082-DFA0-4304-8D39-BC23FA45EDA4}" type="slidenum">
              <a:rPr lang="en-US" altLang="en-US"/>
              <a:pPr/>
              <a:t>‹#›</a:t>
            </a:fld>
            <a:endParaRPr lang="en-US" altLang="en-US"/>
          </a:p>
        </p:txBody>
      </p:sp>
      <p:pic>
        <p:nvPicPr>
          <p:cNvPr id="13"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7100484" y="5866132"/>
            <a:ext cx="5103408"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rSlideMaster.4_Two ContentHeader" descr=" ">
            <a:extLst>
              <a:ext uri="{FF2B5EF4-FFF2-40B4-BE49-F238E27FC236}">
                <a16:creationId xmlns:a16="http://schemas.microsoft.com/office/drawing/2014/main" id="{A4F8546D-C597-408E-A88B-98308108A5BC}"/>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04656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609601" y="3995738"/>
            <a:ext cx="11019367" cy="192881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609600" y="1600202"/>
            <a:ext cx="10972800" cy="2157607"/>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Content Placeholder 2"/>
          <p:cNvSpPr>
            <a:spLocks noGrp="1"/>
          </p:cNvSpPr>
          <p:nvPr>
            <p:ph sz="half" idx="12"/>
          </p:nvPr>
        </p:nvSpPr>
        <p:spPr>
          <a:xfrm>
            <a:off x="807590" y="4140741"/>
            <a:ext cx="10821377" cy="1332960"/>
          </a:xfrm>
          <a:solidFill>
            <a:srgbClr val="ECECEC"/>
          </a:solidFill>
        </p:spPr>
        <p:txBody>
          <a:bodyPr/>
          <a:lstStyle>
            <a:lvl1pPr marL="0" indent="0">
              <a:buNone/>
              <a:defRPr sz="1800" i="1"/>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a:t>Click to edit Master text styles</a:t>
            </a:r>
          </a:p>
        </p:txBody>
      </p:sp>
      <p:sp>
        <p:nvSpPr>
          <p:cNvPr id="11" name="Slide Number Placeholder 5"/>
          <p:cNvSpPr>
            <a:spLocks noGrp="1"/>
          </p:cNvSpPr>
          <p:nvPr>
            <p:ph type="sldNum" sz="quarter" idx="13"/>
          </p:nvPr>
        </p:nvSpPr>
        <p:spPr/>
        <p:txBody>
          <a:bodyPr/>
          <a:lstStyle>
            <a:lvl1pPr>
              <a:defRPr/>
            </a:lvl1pPr>
          </a:lstStyle>
          <a:p>
            <a:fld id="{AB52D289-F740-481C-B2A6-EE2832E288B0}" type="slidenum">
              <a:rPr lang="en-US" altLang="en-US"/>
              <a:pPr/>
              <a:t>‹#›</a:t>
            </a:fld>
            <a:endParaRPr lang="en-US" altLang="en-US"/>
          </a:p>
        </p:txBody>
      </p:sp>
      <p:pic>
        <p:nvPicPr>
          <p:cNvPr id="14"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1343151" y="5650232"/>
            <a:ext cx="10873501"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rSlideMaster.3_Two ContentHeader" descr=" ">
            <a:extLst>
              <a:ext uri="{FF2B5EF4-FFF2-40B4-BE49-F238E27FC236}">
                <a16:creationId xmlns:a16="http://schemas.microsoft.com/office/drawing/2014/main" id="{A528D478-498D-4F5E-A825-DA263B23CCB0}"/>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57376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649818" y="6276975"/>
            <a:ext cx="10932583"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a:p>
        </p:txBody>
      </p:sp>
      <p:sp>
        <p:nvSpPr>
          <p:cNvPr id="7" name="hrSlideMaster.ComparisonHeader" descr=" ">
            <a:extLst>
              <a:ext uri="{FF2B5EF4-FFF2-40B4-BE49-F238E27FC236}">
                <a16:creationId xmlns:a16="http://schemas.microsoft.com/office/drawing/2014/main" id="{F4388EC6-0334-463E-A516-E4BDA32D039F}"/>
              </a:ext>
            </a:extLst>
          </p:cNvPr>
          <p:cNvSpPr txBox="1"/>
          <p:nvPr userDrawn="1"/>
        </p:nvSpPr>
        <p:spPr>
          <a:xfrm>
            <a:off x="0" y="0"/>
            <a:ext cx="12192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36721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le_leaf.jp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609600" y="274639"/>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dirty="0"/>
              <a:t>Click to edit Master title style</a:t>
            </a:r>
            <a:endParaRPr lang="en-US" altLang="en-US" dirty="0"/>
          </a:p>
        </p:txBody>
      </p:sp>
      <p:sp>
        <p:nvSpPr>
          <p:cNvPr id="1027" name="Text Placeholder 2"/>
          <p:cNvSpPr>
            <a:spLocks noGrp="1"/>
          </p:cNvSpPr>
          <p:nvPr>
            <p:ph type="body" idx="1"/>
          </p:nvPr>
        </p:nvSpPr>
        <p:spPr bwMode="auto">
          <a:xfrm>
            <a:off x="609600" y="1436689"/>
            <a:ext cx="109728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endParaRPr lang="en-US" altLang="en-US" dirty="0"/>
          </a:p>
        </p:txBody>
      </p:sp>
      <p:sp>
        <p:nvSpPr>
          <p:cNvPr id="6" name="Slide Number Placeholder 5"/>
          <p:cNvSpPr>
            <a:spLocks noGrp="1"/>
          </p:cNvSpPr>
          <p:nvPr>
            <p:ph type="sldNum" sz="quarter" idx="4"/>
          </p:nvPr>
        </p:nvSpPr>
        <p:spPr>
          <a:xfrm>
            <a:off x="609601" y="6356351"/>
            <a:ext cx="1310217"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7F7F7F"/>
                </a:solidFill>
                <a:latin typeface="Century Gothic" panose="020B0502020202020204" pitchFamily="34" charset="0"/>
              </a:defRPr>
            </a:lvl1pPr>
          </a:lstStyle>
          <a:p>
            <a:fld id="{4AF31215-D414-49A1-B0BE-FA6A849F09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75" r:id="rId15"/>
    <p:sldLayoutId id="2147483976" r:id="rId16"/>
    <p:sldLayoutId id="2147483977" r:id="rId17"/>
  </p:sldLayoutIdLst>
  <p:hf hdr="0"/>
  <p:txStyles>
    <p:titleStyle>
      <a:lvl1pPr algn="l" defTabSz="457200" rtl="0" eaLnBrk="0" fontAlgn="base" hangingPunct="0">
        <a:spcBef>
          <a:spcPct val="0"/>
        </a:spcBef>
        <a:spcAft>
          <a:spcPct val="0"/>
        </a:spcAft>
        <a:defRPr lang="en-US" sz="3600" kern="1200" dirty="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p:titleStyle>
    <p:bodyStyle>
      <a:lvl1pPr marL="342900" indent="-342900" algn="l" defTabSz="457200" rtl="0" eaLnBrk="0" fontAlgn="base" hangingPunct="0">
        <a:spcBef>
          <a:spcPct val="20000"/>
        </a:spcBef>
        <a:spcAft>
          <a:spcPct val="0"/>
        </a:spcAft>
        <a:buClr>
          <a:srgbClr val="0082C9"/>
        </a:buClr>
        <a:buFont typeface="Arial" panose="020B0604020202020204" pitchFamily="34" charset="0"/>
        <a:buChar char="•"/>
        <a:defRPr lang="en-CA" sz="2600" kern="1200" dirty="0">
          <a:solidFill>
            <a:srgbClr val="595959"/>
          </a:solidFill>
          <a:latin typeface="Century Gothic" pitchFamily="34" charset="0"/>
          <a:ea typeface="ヒラギノ角ゴ Pro W3" pitchFamily="126" charset="-128"/>
          <a:cs typeface="Century Gothic" pitchFamily="34" charset="0"/>
        </a:defRPr>
      </a:lvl1pPr>
      <a:lvl2pPr marL="742950" indent="-285750" algn="l" defTabSz="457200" rtl="0" eaLnBrk="0" fontAlgn="base" hangingPunct="0">
        <a:spcBef>
          <a:spcPct val="20000"/>
        </a:spcBef>
        <a:spcAft>
          <a:spcPct val="0"/>
        </a:spcAft>
        <a:buClr>
          <a:srgbClr val="0082C9"/>
        </a:buClr>
        <a:buFont typeface="Arial" panose="020B0604020202020204" pitchFamily="34" charset="0"/>
        <a:buChar char="•"/>
        <a:defRPr lang="en-CA" sz="2400" kern="1200" dirty="0">
          <a:solidFill>
            <a:srgbClr val="595959"/>
          </a:solidFill>
          <a:latin typeface="Century Gothic" pitchFamily="34" charset="0"/>
          <a:ea typeface="ヒラギノ角ゴ Pro W3" pitchFamily="126" charset="-128"/>
          <a:cs typeface="Century Gothic" pitchFamily="34" charset="0"/>
        </a:defRPr>
      </a:lvl2pPr>
      <a:lvl3pPr marL="1143000" indent="-228600" algn="l" defTabSz="457200" rtl="0" eaLnBrk="0" fontAlgn="base" hangingPunct="0">
        <a:spcBef>
          <a:spcPct val="20000"/>
        </a:spcBef>
        <a:spcAft>
          <a:spcPct val="0"/>
        </a:spcAft>
        <a:buClr>
          <a:srgbClr val="0082C9"/>
        </a:buClr>
        <a:buFont typeface="Arial" panose="020B0604020202020204" pitchFamily="34" charset="0"/>
        <a:buChar char="•"/>
        <a:defRPr lang="en-CA" sz="2200" kern="1200" dirty="0">
          <a:solidFill>
            <a:srgbClr val="595959"/>
          </a:solidFill>
          <a:latin typeface="Century Gothic" pitchFamily="34" charset="0"/>
          <a:ea typeface="ヒラギノ角ゴ Pro W3" pitchFamily="126" charset="-128"/>
          <a:cs typeface="Century Gothic" pitchFamily="34" charset="0"/>
        </a:defRPr>
      </a:lvl3pPr>
      <a:lvl4pPr marL="1600200" indent="-228600" algn="l" defTabSz="457200" rtl="0" eaLnBrk="0" fontAlgn="base" hangingPunct="0">
        <a:spcBef>
          <a:spcPct val="20000"/>
        </a:spcBef>
        <a:spcAft>
          <a:spcPct val="0"/>
        </a:spcAft>
        <a:buClr>
          <a:srgbClr val="0082C9"/>
        </a:buClr>
        <a:buFont typeface="Arial" panose="020B0604020202020204" pitchFamily="34" charset="0"/>
        <a:buChar char="•"/>
        <a:defRPr lang="en-CA" sz="2000" kern="1200" dirty="0">
          <a:solidFill>
            <a:srgbClr val="595959"/>
          </a:solidFill>
          <a:latin typeface="Century Gothic" pitchFamily="34" charset="0"/>
          <a:ea typeface="ヒラギノ角ゴ Pro W3" pitchFamily="126" charset="-128"/>
          <a:cs typeface="Century Gothic" pitchFamily="34" charset="0"/>
        </a:defRPr>
      </a:lvl4pPr>
      <a:lvl5pPr marL="2057400" indent="-228600" algn="l" defTabSz="457200" rtl="0" eaLnBrk="0" fontAlgn="base" hangingPunct="0">
        <a:spcBef>
          <a:spcPct val="20000"/>
        </a:spcBef>
        <a:spcAft>
          <a:spcPct val="0"/>
        </a:spcAft>
        <a:buClr>
          <a:srgbClr val="0082C9"/>
        </a:buClr>
        <a:buFont typeface="Arial" panose="020B0604020202020204" pitchFamily="34" charset="0"/>
        <a:buChar char="•"/>
        <a:defRPr lang="en-US" kern="1200" dirty="0">
          <a:solidFill>
            <a:srgbClr val="595959"/>
          </a:solidFill>
          <a:latin typeface="Century Gothic" pitchFamily="34" charset="0"/>
          <a:ea typeface="ヒラギノ角ゴ Pro W3" pitchFamily="126"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package" Target="../embeddings/Microsoft_PowerPoint_Presentation1.ppt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t="9001" r="-1" b="17489"/>
          <a:stretch/>
        </p:blipFill>
        <p:spPr>
          <a:xfrm>
            <a:off x="566058" y="712590"/>
            <a:ext cx="11003902" cy="5413348"/>
          </a:xfrm>
          <a:prstGeom prst="rect">
            <a:avLst/>
          </a:prstGeom>
        </p:spPr>
      </p:pic>
      <p:pic>
        <p:nvPicPr>
          <p:cNvPr id="9" name="Picture 8" descr="trans_flag_gr-01.png"/>
          <p:cNvPicPr>
            <a:picLocks noChangeAspect="1"/>
          </p:cNvPicPr>
          <p:nvPr/>
        </p:nvPicPr>
        <p:blipFill rotWithShape="1">
          <a:blip r:embed="rId3">
            <a:extLst>
              <a:ext uri="{28A0092B-C50C-407E-A947-70E740481C1C}">
                <a14:useLocalDpi xmlns:a14="http://schemas.microsoft.com/office/drawing/2010/main" val="0"/>
              </a:ext>
            </a:extLst>
          </a:blip>
          <a:srcRect l="24636" t="22669" r="22544" b="37404"/>
          <a:stretch/>
        </p:blipFill>
        <p:spPr>
          <a:xfrm>
            <a:off x="566058" y="712590"/>
            <a:ext cx="11003902" cy="5414401"/>
          </a:xfrm>
          <a:prstGeom prst="rect">
            <a:avLst/>
          </a:prstGeom>
        </p:spPr>
      </p:pic>
      <p:sp>
        <p:nvSpPr>
          <p:cNvPr id="26626" name="Slide Number Placeholder 5"/>
          <p:cNvSpPr>
            <a:spLocks noGrp="1"/>
          </p:cNvSpPr>
          <p:nvPr>
            <p:ph type="sldNum" sz="quarter" idx="12"/>
          </p:nvPr>
        </p:nvSpPr>
        <p:spPr bwMode="auto">
          <a:xfrm>
            <a:off x="-4976813" y="7416800"/>
            <a:ext cx="9826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ヒラギノ角ゴ Pro W3" pitchFamily="127" charset="-128"/>
              </a:defRPr>
            </a:lvl1pPr>
            <a:lvl2pPr marL="742950" indent="-285750" eaLnBrk="0" hangingPunct="0">
              <a:defRPr sz="2400">
                <a:solidFill>
                  <a:schemeClr val="tx1"/>
                </a:solidFill>
                <a:latin typeface="Calibri" panose="020F0502020204030204" pitchFamily="34" charset="0"/>
                <a:ea typeface="ヒラギノ角ゴ Pro W3" pitchFamily="127" charset="-128"/>
              </a:defRPr>
            </a:lvl2pPr>
            <a:lvl3pPr marL="1143000" indent="-228600" eaLnBrk="0" hangingPunct="0">
              <a:defRPr sz="2400">
                <a:solidFill>
                  <a:schemeClr val="tx1"/>
                </a:solidFill>
                <a:latin typeface="Calibri" panose="020F0502020204030204" pitchFamily="34" charset="0"/>
                <a:ea typeface="ヒラギノ角ゴ Pro W3" pitchFamily="127" charset="-128"/>
              </a:defRPr>
            </a:lvl3pPr>
            <a:lvl4pPr marL="1600200" indent="-228600" eaLnBrk="0" hangingPunct="0">
              <a:defRPr sz="2400">
                <a:solidFill>
                  <a:schemeClr val="tx1"/>
                </a:solidFill>
                <a:latin typeface="Calibri" panose="020F0502020204030204" pitchFamily="34" charset="0"/>
                <a:ea typeface="ヒラギノ角ゴ Pro W3" pitchFamily="127" charset="-128"/>
              </a:defRPr>
            </a:lvl4pPr>
            <a:lvl5pPr marL="2057400" indent="-228600" eaLnBrk="0" hangingPunct="0">
              <a:defRPr sz="2400">
                <a:solidFill>
                  <a:schemeClr val="tx1"/>
                </a:solidFill>
                <a:latin typeface="Calibri" panose="020F0502020204030204"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9pPr>
          </a:lstStyle>
          <a:p>
            <a:pPr eaLnBrk="1" hangingPunct="1"/>
            <a:fld id="{03D4ADAF-039D-454F-9A17-48D0687AB1E5}" type="slidenum">
              <a:rPr lang="en-US" altLang="en-US" sz="1200">
                <a:solidFill>
                  <a:srgbClr val="7F7F7F"/>
                </a:solidFill>
                <a:latin typeface="Century Gothic" panose="020B0502020202020204" pitchFamily="34" charset="0"/>
              </a:rPr>
              <a:pPr eaLnBrk="1" hangingPunct="1"/>
              <a:t>1</a:t>
            </a:fld>
            <a:endParaRPr lang="en-US" altLang="en-US" sz="1200" dirty="0">
              <a:solidFill>
                <a:srgbClr val="7F7F7F"/>
              </a:solidFill>
              <a:latin typeface="Century Gothic" panose="020B0502020202020204" pitchFamily="34" charset="0"/>
            </a:endParaRPr>
          </a:p>
        </p:txBody>
      </p:sp>
      <p:sp>
        <p:nvSpPr>
          <p:cNvPr id="12" name="Rectangle 11"/>
          <p:cNvSpPr/>
          <p:nvPr/>
        </p:nvSpPr>
        <p:spPr>
          <a:xfrm>
            <a:off x="566058" y="3757421"/>
            <a:ext cx="7319963" cy="2046287"/>
          </a:xfrm>
          <a:prstGeom prst="rect">
            <a:avLst/>
          </a:prstGeom>
          <a:solidFill>
            <a:schemeClr val="bg1">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3" name="Title 5"/>
          <p:cNvSpPr>
            <a:spLocks noGrp="1"/>
          </p:cNvSpPr>
          <p:nvPr>
            <p:ph type="ctrTitle"/>
          </p:nvPr>
        </p:nvSpPr>
        <p:spPr>
          <a:xfrm>
            <a:off x="776424" y="3757485"/>
            <a:ext cx="7112000" cy="1023937"/>
          </a:xfrm>
        </p:spPr>
        <p:txBody>
          <a:bodyPr>
            <a:normAutofit/>
          </a:bodyPr>
          <a:lstStyle/>
          <a:p>
            <a:r>
              <a:rPr lang="en-CA" altLang="en-US" dirty="0">
                <a:solidFill>
                  <a:srgbClr val="157AC0"/>
                </a:solidFill>
                <a:ea typeface="ヒラギノ角ゴ Pro W3" pitchFamily="127" charset="-128"/>
              </a:rPr>
              <a:t>Replacing CCAAT</a:t>
            </a:r>
          </a:p>
        </p:txBody>
      </p:sp>
      <p:sp>
        <p:nvSpPr>
          <p:cNvPr id="15" name="Subtitle 6"/>
          <p:cNvSpPr>
            <a:spLocks noGrp="1"/>
          </p:cNvSpPr>
          <p:nvPr>
            <p:ph type="subTitle" idx="1"/>
          </p:nvPr>
        </p:nvSpPr>
        <p:spPr>
          <a:xfrm>
            <a:off x="794010" y="4986053"/>
            <a:ext cx="6900862" cy="817200"/>
          </a:xfrm>
        </p:spPr>
        <p:txBody>
          <a:bodyPr/>
          <a:lstStyle/>
          <a:p>
            <a:r>
              <a:rPr lang="en-CA" altLang="en-US" dirty="0">
                <a:ea typeface="ヒラギノ角ゴ Pro W3" pitchFamily="127" charset="-128"/>
              </a:rPr>
              <a:t>Initial Consultations – August 2023</a:t>
            </a:r>
          </a:p>
        </p:txBody>
      </p:sp>
      <p:pic>
        <p:nvPicPr>
          <p:cNvPr id="17" name="Picture 7"/>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794010" y="4887710"/>
            <a:ext cx="690086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157AC0"/>
                </a:solidFill>
              </a:rPr>
              <a:t>Appendix A – Feedback on CCAAT</a:t>
            </a:r>
          </a:p>
        </p:txBody>
      </p:sp>
      <p:sp>
        <p:nvSpPr>
          <p:cNvPr id="3" name="Content Placeholder 2"/>
          <p:cNvSpPr>
            <a:spLocks noGrp="1"/>
          </p:cNvSpPr>
          <p:nvPr>
            <p:ph idx="1"/>
          </p:nvPr>
        </p:nvSpPr>
        <p:spPr/>
        <p:txBody>
          <a:bodyPr/>
          <a:lstStyle/>
          <a:p>
            <a:pPr marL="0" indent="0">
              <a:buNone/>
            </a:pPr>
            <a:r>
              <a:rPr lang="en-CA" sz="2000" dirty="0"/>
              <a:t>Concerns have been raised by MGs, agents and the Union of Taxation Employees (UTE) with the Contact Centre Agent Assessment Tool (CCAAT), and its relationship to the quality programs, as follows:</a:t>
            </a:r>
          </a:p>
          <a:p>
            <a:r>
              <a:rPr lang="en-CA" sz="2000" dirty="0"/>
              <a:t>Team leaders have varying levels of technical knowledge which impacts consistency in CCAAT ratings for technical accuracy</a:t>
            </a:r>
          </a:p>
          <a:p>
            <a:r>
              <a:rPr lang="en-CA" sz="2000" dirty="0"/>
              <a:t>Team leaders indicate that CCAAT administration takes too long</a:t>
            </a:r>
          </a:p>
          <a:p>
            <a:r>
              <a:rPr lang="en-CA" sz="2000" dirty="0"/>
              <a:t>There are insufficient calls reviewed through CCAAT to give a true picture of an agent’s performance</a:t>
            </a:r>
          </a:p>
          <a:p>
            <a:r>
              <a:rPr lang="en-CA" sz="2000" dirty="0"/>
              <a:t>There is overlap as CCAAT and quality check some of the same things</a:t>
            </a:r>
          </a:p>
          <a:p>
            <a:r>
              <a:rPr lang="en-CA" sz="2000" dirty="0"/>
              <a:t>There is conflict as some items are assessed differently for CCAAT and quality</a:t>
            </a:r>
          </a:p>
          <a:p>
            <a:r>
              <a:rPr lang="en-CA" sz="2000" dirty="0"/>
              <a:t>Need to ensure coaching is early and there is time for agents to improve</a:t>
            </a:r>
          </a:p>
          <a:p>
            <a:r>
              <a:rPr lang="en-CA" sz="2000" dirty="0"/>
              <a:t>Need to be transparent with permanent an term employees about results and implications</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10</a:t>
            </a:fld>
            <a:endParaRPr lang="en-US" altLang="en-US" dirty="0"/>
          </a:p>
        </p:txBody>
      </p:sp>
    </p:spTree>
    <p:extLst>
      <p:ext uri="{BB962C8B-B14F-4D97-AF65-F5344CB8AC3E}">
        <p14:creationId xmlns:p14="http://schemas.microsoft.com/office/powerpoint/2010/main" val="85278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2FD7-3B3A-E6CE-3747-5CDF1B92E2D7}"/>
              </a:ext>
            </a:extLst>
          </p:cNvPr>
          <p:cNvSpPr>
            <a:spLocks noGrp="1"/>
          </p:cNvSpPr>
          <p:nvPr>
            <p:ph type="title"/>
          </p:nvPr>
        </p:nvSpPr>
        <p:spPr/>
        <p:txBody>
          <a:bodyPr>
            <a:normAutofit fontScale="90000"/>
          </a:bodyPr>
          <a:lstStyle/>
          <a:p>
            <a:r>
              <a:rPr lang="en-CA" dirty="0"/>
              <a:t>Appendix B – High Level Accountability Framework Presentation (January 24, 2023)</a:t>
            </a:r>
          </a:p>
        </p:txBody>
      </p:sp>
      <p:sp>
        <p:nvSpPr>
          <p:cNvPr id="4" name="Slide Number Placeholder 3">
            <a:extLst>
              <a:ext uri="{FF2B5EF4-FFF2-40B4-BE49-F238E27FC236}">
                <a16:creationId xmlns:a16="http://schemas.microsoft.com/office/drawing/2014/main" id="{C5E9FB8B-5969-285C-8462-137C8ACE5221}"/>
              </a:ext>
            </a:extLst>
          </p:cNvPr>
          <p:cNvSpPr>
            <a:spLocks noGrp="1"/>
          </p:cNvSpPr>
          <p:nvPr>
            <p:ph type="sldNum" sz="quarter" idx="10"/>
          </p:nvPr>
        </p:nvSpPr>
        <p:spPr/>
        <p:txBody>
          <a:bodyPr/>
          <a:lstStyle/>
          <a:p>
            <a:fld id="{78075564-AF6E-40FC-905A-F6C5E8D29614}" type="slidenum">
              <a:rPr lang="en-US" altLang="en-US" smtClean="0"/>
              <a:pPr/>
              <a:t>11</a:t>
            </a:fld>
            <a:endParaRPr lang="en-US" altLang="en-US"/>
          </a:p>
        </p:txBody>
      </p:sp>
      <p:graphicFrame>
        <p:nvGraphicFramePr>
          <p:cNvPr id="10" name="Content Placeholder 9">
            <a:hlinkClick r:id="" action="ppaction://ole?verb=0"/>
            <a:extLst>
              <a:ext uri="{FF2B5EF4-FFF2-40B4-BE49-F238E27FC236}">
                <a16:creationId xmlns:a16="http://schemas.microsoft.com/office/drawing/2014/main" id="{91193DBA-66E1-914A-02A8-2536215FB531}"/>
              </a:ext>
            </a:extLst>
          </p:cNvPr>
          <p:cNvGraphicFramePr>
            <a:graphicFrameLocks noGrp="1" noChangeAspect="1"/>
          </p:cNvGraphicFramePr>
          <p:nvPr>
            <p:ph idx="1"/>
            <p:extLst>
              <p:ext uri="{D42A27DB-BD31-4B8C-83A1-F6EECF244321}">
                <p14:modId xmlns:p14="http://schemas.microsoft.com/office/powerpoint/2010/main" val="851771673"/>
              </p:ext>
            </p:extLst>
          </p:nvPr>
        </p:nvGraphicFramePr>
        <p:xfrm>
          <a:off x="2554393" y="1961942"/>
          <a:ext cx="2688344" cy="2934116"/>
        </p:xfrm>
        <a:graphic>
          <a:graphicData uri="http://schemas.openxmlformats.org/presentationml/2006/ole">
            <mc:AlternateContent xmlns:mc="http://schemas.openxmlformats.org/markup-compatibility/2006">
              <mc:Choice xmlns:v="urn:schemas-microsoft-com:vml" Requires="v">
                <p:oleObj name="Presentation" showAsIcon="1" r:id="rId2" imgW="914400" imgH="771525" progId="PowerPoint.Show.12">
                  <p:embed/>
                </p:oleObj>
              </mc:Choice>
              <mc:Fallback>
                <p:oleObj name="Presentation" showAsIcon="1" r:id="rId2" imgW="914400" imgH="771525" progId="PowerPoint.Show.12">
                  <p:embed/>
                  <p:pic>
                    <p:nvPicPr>
                      <p:cNvPr id="0" name=""/>
                      <p:cNvPicPr/>
                      <p:nvPr/>
                    </p:nvPicPr>
                    <p:blipFill>
                      <a:blip r:embed="rId3"/>
                      <a:stretch>
                        <a:fillRect/>
                      </a:stretch>
                    </p:blipFill>
                    <p:spPr>
                      <a:xfrm>
                        <a:off x="2554393" y="1961942"/>
                        <a:ext cx="2688344" cy="2934116"/>
                      </a:xfrm>
                      <a:prstGeom prst="rect">
                        <a:avLst/>
                      </a:prstGeom>
                    </p:spPr>
                  </p:pic>
                </p:oleObj>
              </mc:Fallback>
            </mc:AlternateContent>
          </a:graphicData>
        </a:graphic>
      </p:graphicFrame>
      <p:graphicFrame>
        <p:nvGraphicFramePr>
          <p:cNvPr id="11" name="Object 10">
            <a:hlinkClick r:id="" action="ppaction://ole?verb=0"/>
            <a:extLst>
              <a:ext uri="{FF2B5EF4-FFF2-40B4-BE49-F238E27FC236}">
                <a16:creationId xmlns:a16="http://schemas.microsoft.com/office/drawing/2014/main" id="{67B26160-9684-7D8A-38A8-339A21377B2E}"/>
              </a:ext>
            </a:extLst>
          </p:cNvPr>
          <p:cNvGraphicFramePr>
            <a:graphicFrameLocks noChangeAspect="1"/>
          </p:cNvGraphicFramePr>
          <p:nvPr>
            <p:extLst>
              <p:ext uri="{D42A27DB-BD31-4B8C-83A1-F6EECF244321}">
                <p14:modId xmlns:p14="http://schemas.microsoft.com/office/powerpoint/2010/main" val="1749584964"/>
              </p:ext>
            </p:extLst>
          </p:nvPr>
        </p:nvGraphicFramePr>
        <p:xfrm>
          <a:off x="6708559" y="1929186"/>
          <a:ext cx="2929048" cy="2999628"/>
        </p:xfrm>
        <a:graphic>
          <a:graphicData uri="http://schemas.openxmlformats.org/presentationml/2006/ole">
            <mc:AlternateContent xmlns:mc="http://schemas.openxmlformats.org/markup-compatibility/2006">
              <mc:Choice xmlns:v="urn:schemas-microsoft-com:vml" Requires="v">
                <p:oleObj name="Presentation" showAsIcon="1" r:id="rId4" imgW="914400" imgH="771525" progId="PowerPoint.Show.12">
                  <p:embed/>
                </p:oleObj>
              </mc:Choice>
              <mc:Fallback>
                <p:oleObj name="Presentation" showAsIcon="1" r:id="rId4" imgW="914400" imgH="771525" progId="PowerPoint.Show.12">
                  <p:embed/>
                  <p:pic>
                    <p:nvPicPr>
                      <p:cNvPr id="0" name=""/>
                      <p:cNvPicPr/>
                      <p:nvPr/>
                    </p:nvPicPr>
                    <p:blipFill>
                      <a:blip r:embed="rId5"/>
                      <a:stretch>
                        <a:fillRect/>
                      </a:stretch>
                    </p:blipFill>
                    <p:spPr>
                      <a:xfrm>
                        <a:off x="6708559" y="1929186"/>
                        <a:ext cx="2929048" cy="2999628"/>
                      </a:xfrm>
                      <a:prstGeom prst="rect">
                        <a:avLst/>
                      </a:prstGeom>
                    </p:spPr>
                  </p:pic>
                </p:oleObj>
              </mc:Fallback>
            </mc:AlternateContent>
          </a:graphicData>
        </a:graphic>
      </p:graphicFrame>
    </p:spTree>
    <p:extLst>
      <p:ext uri="{BB962C8B-B14F-4D97-AF65-F5344CB8AC3E}">
        <p14:creationId xmlns:p14="http://schemas.microsoft.com/office/powerpoint/2010/main" val="372512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rgbClr val="157AC0"/>
                </a:solidFill>
              </a:rPr>
              <a:t>Replacing the Contact Centre Agent Assessment Tool (CCAAT)</a:t>
            </a:r>
          </a:p>
        </p:txBody>
      </p:sp>
      <p:sp>
        <p:nvSpPr>
          <p:cNvPr id="3" name="Content Placeholder 2"/>
          <p:cNvSpPr>
            <a:spLocks noGrp="1"/>
          </p:cNvSpPr>
          <p:nvPr>
            <p:ph idx="1"/>
          </p:nvPr>
        </p:nvSpPr>
        <p:spPr/>
        <p:txBody>
          <a:bodyPr/>
          <a:lstStyle/>
          <a:p>
            <a:pPr>
              <a:spcAft>
                <a:spcPts val="2400"/>
              </a:spcAft>
            </a:pPr>
            <a:r>
              <a:rPr lang="en-CA" sz="2400" dirty="0"/>
              <a:t>Appendix G of the collective agreement: Required to replace CCAAT within (18) months from the date of ratification (June 16, 2023): December 16, 2024</a:t>
            </a:r>
          </a:p>
          <a:p>
            <a:pPr>
              <a:spcAft>
                <a:spcPts val="2400"/>
              </a:spcAft>
            </a:pPr>
            <a:r>
              <a:rPr lang="en-CA" sz="2400" dirty="0"/>
              <a:t>Prior feedback received (see appendix A)</a:t>
            </a:r>
          </a:p>
          <a:p>
            <a:r>
              <a:rPr lang="en-CA" sz="2400" dirty="0"/>
              <a:t>Proposed areas of change</a:t>
            </a:r>
          </a:p>
          <a:p>
            <a:pPr lvl="1"/>
            <a:r>
              <a:rPr lang="en-CA" sz="2000" dirty="0"/>
              <a:t>Team leader roles and responsibilities</a:t>
            </a:r>
          </a:p>
          <a:p>
            <a:pPr lvl="1"/>
            <a:r>
              <a:rPr lang="en-CA" sz="2000" dirty="0"/>
              <a:t>Quality management</a:t>
            </a:r>
          </a:p>
          <a:p>
            <a:pPr lvl="1"/>
            <a:r>
              <a:rPr lang="en-CA" sz="2000" dirty="0"/>
              <a:t>Accountability framework (performance/rehire) (see Appendix B – previously presented)</a:t>
            </a:r>
          </a:p>
          <a:p>
            <a:pPr lvl="1"/>
            <a:r>
              <a:rPr lang="en-CA" sz="2000" dirty="0"/>
              <a:t>Coaching</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2</a:t>
            </a:fld>
            <a:endParaRPr lang="en-US" altLang="en-US" dirty="0"/>
          </a:p>
        </p:txBody>
      </p:sp>
    </p:spTree>
    <p:extLst>
      <p:ext uri="{BB962C8B-B14F-4D97-AF65-F5344CB8AC3E}">
        <p14:creationId xmlns:p14="http://schemas.microsoft.com/office/powerpoint/2010/main" val="77279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C58FC-683D-73C5-E1DB-AECCAF33E8FF}"/>
              </a:ext>
            </a:extLst>
          </p:cNvPr>
          <p:cNvSpPr>
            <a:spLocks noGrp="1"/>
          </p:cNvSpPr>
          <p:nvPr>
            <p:ph type="title"/>
          </p:nvPr>
        </p:nvSpPr>
        <p:spPr/>
        <p:txBody>
          <a:bodyPr/>
          <a:lstStyle/>
          <a:p>
            <a:r>
              <a:rPr lang="en-CA" dirty="0"/>
              <a:t>Principles</a:t>
            </a:r>
          </a:p>
        </p:txBody>
      </p:sp>
      <p:graphicFrame>
        <p:nvGraphicFramePr>
          <p:cNvPr id="5" name="Content Placeholder 4">
            <a:extLst>
              <a:ext uri="{FF2B5EF4-FFF2-40B4-BE49-F238E27FC236}">
                <a16:creationId xmlns:a16="http://schemas.microsoft.com/office/drawing/2014/main" id="{B12CB38F-994E-E0D7-D4B6-CC46D1F69FFB}"/>
              </a:ext>
            </a:extLst>
          </p:cNvPr>
          <p:cNvGraphicFramePr>
            <a:graphicFrameLocks noGrp="1"/>
          </p:cNvGraphicFramePr>
          <p:nvPr>
            <p:ph idx="1"/>
            <p:extLst>
              <p:ext uri="{D42A27DB-BD31-4B8C-83A1-F6EECF244321}">
                <p14:modId xmlns:p14="http://schemas.microsoft.com/office/powerpoint/2010/main" val="3708774260"/>
              </p:ext>
            </p:extLst>
          </p:nvPr>
        </p:nvGraphicFramePr>
        <p:xfrm>
          <a:off x="609600" y="1436689"/>
          <a:ext cx="10972800" cy="468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00F3678-98FB-275C-7A44-D4D763DEBA70}"/>
              </a:ext>
            </a:extLst>
          </p:cNvPr>
          <p:cNvSpPr>
            <a:spLocks noGrp="1"/>
          </p:cNvSpPr>
          <p:nvPr>
            <p:ph type="sldNum" sz="quarter" idx="10"/>
          </p:nvPr>
        </p:nvSpPr>
        <p:spPr/>
        <p:txBody>
          <a:bodyPr/>
          <a:lstStyle/>
          <a:p>
            <a:fld id="{78075564-AF6E-40FC-905A-F6C5E8D29614}" type="slidenum">
              <a:rPr lang="en-US" altLang="en-US" smtClean="0"/>
              <a:pPr/>
              <a:t>3</a:t>
            </a:fld>
            <a:endParaRPr lang="en-US" altLang="en-US"/>
          </a:p>
        </p:txBody>
      </p:sp>
    </p:spTree>
    <p:extLst>
      <p:ext uri="{BB962C8B-B14F-4D97-AF65-F5344CB8AC3E}">
        <p14:creationId xmlns:p14="http://schemas.microsoft.com/office/powerpoint/2010/main" val="403161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157AC0"/>
                </a:solidFill>
              </a:rPr>
              <a:t>Team Leader Roles and Responsibilities</a:t>
            </a:r>
          </a:p>
        </p:txBody>
      </p:sp>
      <p:sp>
        <p:nvSpPr>
          <p:cNvPr id="3" name="Content Placeholder 2"/>
          <p:cNvSpPr>
            <a:spLocks noGrp="1"/>
          </p:cNvSpPr>
          <p:nvPr>
            <p:ph idx="1"/>
          </p:nvPr>
        </p:nvSpPr>
        <p:spPr/>
        <p:txBody>
          <a:bodyPr/>
          <a:lstStyle/>
          <a:p>
            <a:r>
              <a:rPr lang="en-CA" sz="2000" dirty="0"/>
              <a:t>Reduced administrative burden</a:t>
            </a:r>
          </a:p>
          <a:p>
            <a:pPr lvl="1"/>
            <a:r>
              <a:rPr lang="en-CA" sz="1800" dirty="0"/>
              <a:t>Complete performance documents in line with CRA policies – limited additional requirements</a:t>
            </a:r>
          </a:p>
          <a:p>
            <a:pPr lvl="1"/>
            <a:r>
              <a:rPr lang="en-CA" sz="1800" dirty="0"/>
              <a:t>Team leaders listen to some calls </a:t>
            </a:r>
            <a:r>
              <a:rPr lang="en-CA" sz="1600" dirty="0"/>
              <a:t>based on need to address learning and performance needs</a:t>
            </a:r>
          </a:p>
          <a:p>
            <a:pPr lvl="2"/>
            <a:r>
              <a:rPr lang="en-CA" sz="1600" dirty="0"/>
              <a:t>Could be the same as those listened to through quality review or different ones</a:t>
            </a:r>
          </a:p>
          <a:p>
            <a:pPr lvl="2"/>
            <a:r>
              <a:rPr lang="en-CA" sz="1600" dirty="0"/>
              <a:t>Regularly for those meeting performance to ensure they know them</a:t>
            </a:r>
          </a:p>
          <a:p>
            <a:pPr lvl="2"/>
            <a:r>
              <a:rPr lang="en-CA" sz="1600" dirty="0"/>
              <a:t>More frequently when supporting learning or addressing gaps</a:t>
            </a:r>
          </a:p>
          <a:p>
            <a:r>
              <a:rPr lang="en-CA" sz="2000" dirty="0"/>
              <a:t>Have tools to support performance discussions</a:t>
            </a:r>
          </a:p>
          <a:p>
            <a:pPr lvl="1"/>
            <a:r>
              <a:rPr lang="en-CA" sz="1800" dirty="0"/>
              <a:t>Metrics from the accountability framework</a:t>
            </a:r>
          </a:p>
          <a:p>
            <a:pPr lvl="1"/>
            <a:r>
              <a:rPr lang="en-CA" sz="1800" dirty="0"/>
              <a:t>Coaching tools with the accountability framework</a:t>
            </a:r>
          </a:p>
          <a:p>
            <a:r>
              <a:rPr lang="en-CA" sz="2000" dirty="0"/>
              <a:t>Work with the employee to help them improve performance – determine appropriate coaching or learning required</a:t>
            </a:r>
          </a:p>
          <a:p>
            <a:r>
              <a:rPr lang="en-CA" sz="2000" dirty="0"/>
              <a:t>Be the main coach on behavioural and soft skills</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4</a:t>
            </a:fld>
            <a:endParaRPr lang="en-US" altLang="en-US" dirty="0"/>
          </a:p>
        </p:txBody>
      </p:sp>
    </p:spTree>
    <p:extLst>
      <p:ext uri="{BB962C8B-B14F-4D97-AF65-F5344CB8AC3E}">
        <p14:creationId xmlns:p14="http://schemas.microsoft.com/office/powerpoint/2010/main" val="391053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157AC0"/>
                </a:solidFill>
              </a:rPr>
              <a:t>Quality Management</a:t>
            </a:r>
          </a:p>
        </p:txBody>
      </p:sp>
      <p:sp>
        <p:nvSpPr>
          <p:cNvPr id="3" name="Content Placeholder 2"/>
          <p:cNvSpPr>
            <a:spLocks noGrp="1"/>
          </p:cNvSpPr>
          <p:nvPr>
            <p:ph idx="1"/>
          </p:nvPr>
        </p:nvSpPr>
        <p:spPr/>
        <p:txBody>
          <a:bodyPr/>
          <a:lstStyle/>
          <a:p>
            <a:r>
              <a:rPr lang="en-CA" sz="2000" dirty="0"/>
              <a:t>Quality management</a:t>
            </a:r>
          </a:p>
          <a:p>
            <a:pPr lvl="1"/>
            <a:r>
              <a:rPr lang="en-CA" sz="2000" dirty="0"/>
              <a:t>Combine national and local quality programs into one national program</a:t>
            </a:r>
          </a:p>
          <a:p>
            <a:pPr lvl="1"/>
            <a:r>
              <a:rPr lang="en-CA" sz="2000" dirty="0"/>
              <a:t>Refocus the measures to allow better coaching and service; still include technical and soft skills</a:t>
            </a:r>
          </a:p>
          <a:p>
            <a:pPr lvl="1"/>
            <a:r>
              <a:rPr lang="en-CA" sz="2000" dirty="0"/>
              <a:t>Increase listening to 6-10 calls per month per agent, final number to be determined</a:t>
            </a:r>
          </a:p>
          <a:p>
            <a:pPr lvl="1"/>
            <a:r>
              <a:rPr lang="en-CA" sz="2000" dirty="0"/>
              <a:t>Agent and team leader will receive feedback for each call</a:t>
            </a:r>
          </a:p>
          <a:p>
            <a:pPr lvl="1"/>
            <a:r>
              <a:rPr lang="en-CA" sz="2000" dirty="0"/>
              <a:t>Coaching moves to </a:t>
            </a:r>
          </a:p>
          <a:p>
            <a:pPr lvl="2"/>
            <a:r>
              <a:rPr lang="en-CA" sz="1600" dirty="0"/>
              <a:t>Team leader for behavioural and soft skills</a:t>
            </a:r>
          </a:p>
          <a:p>
            <a:pPr lvl="2"/>
            <a:r>
              <a:rPr lang="en-CA" sz="1600" dirty="0"/>
              <a:t>Facilitation teams for technical items</a:t>
            </a:r>
          </a:p>
          <a:p>
            <a:pPr lvl="1"/>
            <a:r>
              <a:rPr lang="en-CA" sz="2000" dirty="0"/>
              <a:t>Quality reviewers will be partially on the phone to maintain skills and assist with peaks</a:t>
            </a:r>
          </a:p>
          <a:p>
            <a:pPr lvl="1"/>
            <a:r>
              <a:rPr lang="en-CA" sz="2000" dirty="0"/>
              <a:t>Monthly calibration of quality reviewers</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5</a:t>
            </a:fld>
            <a:endParaRPr lang="en-US" altLang="en-US" dirty="0"/>
          </a:p>
        </p:txBody>
      </p:sp>
    </p:spTree>
    <p:extLst>
      <p:ext uri="{BB962C8B-B14F-4D97-AF65-F5344CB8AC3E}">
        <p14:creationId xmlns:p14="http://schemas.microsoft.com/office/powerpoint/2010/main" val="261187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rgbClr val="157AC0"/>
                </a:solidFill>
              </a:rPr>
              <a:t>Accountability Framework / Performance / Rehire</a:t>
            </a:r>
          </a:p>
        </p:txBody>
      </p:sp>
      <p:sp>
        <p:nvSpPr>
          <p:cNvPr id="3" name="Content Placeholder 2"/>
          <p:cNvSpPr>
            <a:spLocks noGrp="1"/>
          </p:cNvSpPr>
          <p:nvPr>
            <p:ph idx="1"/>
          </p:nvPr>
        </p:nvSpPr>
        <p:spPr/>
        <p:txBody>
          <a:bodyPr/>
          <a:lstStyle/>
          <a:p>
            <a:r>
              <a:rPr lang="en-CA" sz="2400" dirty="0"/>
              <a:t>Some measures in the accountability framework will come from the quality team</a:t>
            </a:r>
          </a:p>
          <a:p>
            <a:r>
              <a:rPr lang="en-CA" sz="2400" dirty="0"/>
              <a:t>Transparent metrics provided</a:t>
            </a:r>
          </a:p>
          <a:p>
            <a:pPr lvl="1"/>
            <a:r>
              <a:rPr lang="en-CA" sz="2000" dirty="0"/>
              <a:t>to team leaders for input into performance and for use in rehire</a:t>
            </a:r>
          </a:p>
          <a:p>
            <a:pPr lvl="1"/>
            <a:r>
              <a:rPr lang="en-CA" sz="2000" dirty="0"/>
              <a:t>to employees so they know where they stand, what they are doing well, and what to improve, if improvement is needed</a:t>
            </a:r>
          </a:p>
          <a:p>
            <a:r>
              <a:rPr lang="en-CA" sz="2400" dirty="0"/>
              <a:t>Clear information to all about targets for performance measures and for rehire use</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6</a:t>
            </a:fld>
            <a:endParaRPr lang="en-US" altLang="en-US" dirty="0"/>
          </a:p>
        </p:txBody>
      </p:sp>
    </p:spTree>
    <p:extLst>
      <p:ext uri="{BB962C8B-B14F-4D97-AF65-F5344CB8AC3E}">
        <p14:creationId xmlns:p14="http://schemas.microsoft.com/office/powerpoint/2010/main" val="327784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157AC0"/>
                </a:solidFill>
              </a:rPr>
              <a:t>Coaching</a:t>
            </a:r>
          </a:p>
        </p:txBody>
      </p:sp>
      <p:sp>
        <p:nvSpPr>
          <p:cNvPr id="3" name="Content Placeholder 2"/>
          <p:cNvSpPr>
            <a:spLocks noGrp="1"/>
          </p:cNvSpPr>
          <p:nvPr>
            <p:ph idx="1"/>
          </p:nvPr>
        </p:nvSpPr>
        <p:spPr/>
        <p:txBody>
          <a:bodyPr/>
          <a:lstStyle/>
          <a:p>
            <a:pPr>
              <a:buClr>
                <a:srgbClr val="064163"/>
              </a:buClr>
            </a:pPr>
            <a:r>
              <a:rPr lang="en-CA" sz="2400" dirty="0"/>
              <a:t>Early access to coaching with the right coach</a:t>
            </a:r>
          </a:p>
          <a:p>
            <a:pPr lvl="1">
              <a:buClr>
                <a:srgbClr val="064163"/>
              </a:buClr>
            </a:pPr>
            <a:r>
              <a:rPr lang="en-CA" sz="2000" dirty="0"/>
              <a:t>Technical – training/facilitation</a:t>
            </a:r>
          </a:p>
          <a:p>
            <a:pPr lvl="1">
              <a:buClr>
                <a:srgbClr val="064163"/>
              </a:buClr>
            </a:pPr>
            <a:r>
              <a:rPr lang="en-CA" sz="2000" dirty="0"/>
              <a:t>Behaviour or soft skill on the contact channel – team leader</a:t>
            </a:r>
          </a:p>
          <a:p>
            <a:pPr lvl="1">
              <a:buClr>
                <a:srgbClr val="064163"/>
              </a:buClr>
            </a:pPr>
            <a:r>
              <a:rPr lang="en-CA" sz="2000" dirty="0"/>
              <a:t>Behaviour or soft skills in the general work environment – team leader</a:t>
            </a:r>
          </a:p>
          <a:p>
            <a:pPr>
              <a:buClr>
                <a:srgbClr val="064163"/>
              </a:buClr>
            </a:pPr>
            <a:r>
              <a:rPr lang="en-CA" sz="2400" dirty="0"/>
              <a:t>Team leader and employee both have access to regular performance information </a:t>
            </a:r>
          </a:p>
          <a:p>
            <a:pPr>
              <a:buClr>
                <a:srgbClr val="064163"/>
              </a:buClr>
            </a:pPr>
            <a:r>
              <a:rPr lang="en-CA" sz="2400" dirty="0"/>
              <a:t>Ongoing and regular two way communication expected between the team leader and the employee to plan learning and coaching needs</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7</a:t>
            </a:fld>
            <a:endParaRPr lang="en-US" altLang="en-US" dirty="0"/>
          </a:p>
        </p:txBody>
      </p:sp>
    </p:spTree>
    <p:extLst>
      <p:ext uri="{BB962C8B-B14F-4D97-AF65-F5344CB8AC3E}">
        <p14:creationId xmlns:p14="http://schemas.microsoft.com/office/powerpoint/2010/main" val="68254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rgbClr val="157AC0"/>
                </a:solidFill>
              </a:rPr>
              <a:t>Agent Perspective</a:t>
            </a:r>
          </a:p>
        </p:txBody>
      </p:sp>
      <p:sp>
        <p:nvSpPr>
          <p:cNvPr id="3" name="Content Placeholder 2"/>
          <p:cNvSpPr>
            <a:spLocks noGrp="1"/>
          </p:cNvSpPr>
          <p:nvPr>
            <p:ph idx="1"/>
          </p:nvPr>
        </p:nvSpPr>
        <p:spPr/>
        <p:txBody>
          <a:bodyPr/>
          <a:lstStyle/>
          <a:p>
            <a:pPr>
              <a:spcAft>
                <a:spcPts val="1200"/>
              </a:spcAft>
            </a:pPr>
            <a:r>
              <a:rPr lang="en-CA" sz="2400" dirty="0"/>
              <a:t>Receives transparent and regular information about performance</a:t>
            </a:r>
          </a:p>
          <a:p>
            <a:pPr>
              <a:spcAft>
                <a:spcPts val="1200"/>
              </a:spcAft>
            </a:pPr>
            <a:r>
              <a:rPr lang="en-CA" sz="2400" dirty="0"/>
              <a:t>Clear expectations – for both performance and rehire</a:t>
            </a:r>
          </a:p>
          <a:p>
            <a:pPr>
              <a:spcAft>
                <a:spcPts val="1200"/>
              </a:spcAft>
            </a:pPr>
            <a:r>
              <a:rPr lang="en-CA" sz="2400" dirty="0"/>
              <a:t>Early access to coaching with the right coach</a:t>
            </a:r>
          </a:p>
          <a:p>
            <a:pPr>
              <a:spcAft>
                <a:spcPts val="1200"/>
              </a:spcAft>
            </a:pPr>
            <a:r>
              <a:rPr lang="en-CA" sz="2400" dirty="0"/>
              <a:t>Participation in the improvement process, when improvement is needed</a:t>
            </a:r>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8</a:t>
            </a:fld>
            <a:endParaRPr lang="en-US" altLang="en-US" dirty="0"/>
          </a:p>
        </p:txBody>
      </p:sp>
    </p:spTree>
    <p:extLst>
      <p:ext uri="{BB962C8B-B14F-4D97-AF65-F5344CB8AC3E}">
        <p14:creationId xmlns:p14="http://schemas.microsoft.com/office/powerpoint/2010/main" val="105142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5015-8887-ADD3-382E-328C6F2179B4}"/>
              </a:ext>
            </a:extLst>
          </p:cNvPr>
          <p:cNvSpPr>
            <a:spLocks noGrp="1"/>
          </p:cNvSpPr>
          <p:nvPr>
            <p:ph type="title"/>
          </p:nvPr>
        </p:nvSpPr>
        <p:spPr/>
        <p:txBody>
          <a:bodyPr/>
          <a:lstStyle/>
          <a:p>
            <a:r>
              <a:rPr lang="en-CA" dirty="0"/>
              <a:t>Next Steps</a:t>
            </a:r>
          </a:p>
        </p:txBody>
      </p:sp>
      <p:sp>
        <p:nvSpPr>
          <p:cNvPr id="3" name="Content Placeholder 2">
            <a:extLst>
              <a:ext uri="{FF2B5EF4-FFF2-40B4-BE49-F238E27FC236}">
                <a16:creationId xmlns:a16="http://schemas.microsoft.com/office/drawing/2014/main" id="{B0EDE54B-1A48-26FE-74B1-60273821714C}"/>
              </a:ext>
            </a:extLst>
          </p:cNvPr>
          <p:cNvSpPr>
            <a:spLocks noGrp="1"/>
          </p:cNvSpPr>
          <p:nvPr>
            <p:ph idx="1"/>
          </p:nvPr>
        </p:nvSpPr>
        <p:spPr/>
        <p:txBody>
          <a:bodyPr/>
          <a:lstStyle/>
          <a:p>
            <a:r>
              <a:rPr lang="en-CA" dirty="0"/>
              <a:t>Consultations on the</a:t>
            </a:r>
          </a:p>
          <a:p>
            <a:pPr lvl="1"/>
            <a:r>
              <a:rPr lang="en-CA" dirty="0"/>
              <a:t>metrics in the accountability framework</a:t>
            </a:r>
          </a:p>
          <a:p>
            <a:pPr lvl="1"/>
            <a:r>
              <a:rPr lang="en-CA" dirty="0"/>
              <a:t>future of quality in more detail</a:t>
            </a:r>
          </a:p>
          <a:p>
            <a:pPr lvl="1"/>
            <a:r>
              <a:rPr lang="en-CA" dirty="0"/>
              <a:t>organization and classification of regional positions</a:t>
            </a:r>
          </a:p>
        </p:txBody>
      </p:sp>
      <p:sp>
        <p:nvSpPr>
          <p:cNvPr id="4" name="Slide Number Placeholder 3">
            <a:extLst>
              <a:ext uri="{FF2B5EF4-FFF2-40B4-BE49-F238E27FC236}">
                <a16:creationId xmlns:a16="http://schemas.microsoft.com/office/drawing/2014/main" id="{ED2C875B-A07C-065C-01AB-05DF1E5022FD}"/>
              </a:ext>
            </a:extLst>
          </p:cNvPr>
          <p:cNvSpPr>
            <a:spLocks noGrp="1"/>
          </p:cNvSpPr>
          <p:nvPr>
            <p:ph type="sldNum" sz="quarter" idx="10"/>
          </p:nvPr>
        </p:nvSpPr>
        <p:spPr/>
        <p:txBody>
          <a:bodyPr/>
          <a:lstStyle/>
          <a:p>
            <a:fld id="{78075564-AF6E-40FC-905A-F6C5E8D29614}" type="slidenum">
              <a:rPr lang="en-US" altLang="en-US" smtClean="0"/>
              <a:pPr/>
              <a:t>9</a:t>
            </a:fld>
            <a:endParaRPr lang="en-US" altLang="en-US"/>
          </a:p>
        </p:txBody>
      </p:sp>
    </p:spTree>
    <p:extLst>
      <p:ext uri="{BB962C8B-B14F-4D97-AF65-F5344CB8AC3E}">
        <p14:creationId xmlns:p14="http://schemas.microsoft.com/office/powerpoint/2010/main" val="1366185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017212|-1237980|-7240861|-12684655|-10856873|CRA&quot;,&quot;Id&quot;:&quot;58a1d4db3143433a6cea87ba&quot;,&quot;SmartGridHorizontal&quot;:0,&quot;LinkedExcelSources&quot;:{},&quot;LinkedProjectSources&quot;:{},&quot;FlowConfig&quot;:{&quot;Canvas&quot;:{&quot;Slide&quot;:-1,&quot;Width&quot;:0,&quot;Height&quot;:0},&quot;Timeline&quot;:{&quot;Actions&quot;:[]}}}"/>
</p:tagLst>
</file>

<file path=ppt/theme/theme1.xml><?xml version="1.0" encoding="utf-8"?>
<a:theme xmlns:a="http://schemas.openxmlformats.org/drawingml/2006/main" name="Office Theme">
  <a:themeElements>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3988</TotalTime>
  <Words>721</Words>
  <Application>Microsoft Office PowerPoint</Application>
  <PresentationFormat>Widescreen</PresentationFormat>
  <Paragraphs>94</Paragraphs>
  <Slides>11</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9" baseType="lpstr">
      <vt:lpstr>Arial</vt:lpstr>
      <vt:lpstr>Calibri</vt:lpstr>
      <vt:lpstr>Century Gothic</vt:lpstr>
      <vt:lpstr>Gill Sans Light</vt:lpstr>
      <vt:lpstr>Microsoft Sans Serif</vt:lpstr>
      <vt:lpstr>ヒラギノ角ゴ Pro W3</vt:lpstr>
      <vt:lpstr>Office Theme</vt:lpstr>
      <vt:lpstr>Presentation</vt:lpstr>
      <vt:lpstr>Replacing CCAAT</vt:lpstr>
      <vt:lpstr>Replacing the Contact Centre Agent Assessment Tool (CCAAT)</vt:lpstr>
      <vt:lpstr>Principles</vt:lpstr>
      <vt:lpstr>Team Leader Roles and Responsibilities</vt:lpstr>
      <vt:lpstr>Quality Management</vt:lpstr>
      <vt:lpstr>Accountability Framework / Performance / Rehire</vt:lpstr>
      <vt:lpstr>Coaching</vt:lpstr>
      <vt:lpstr>Agent Perspective</vt:lpstr>
      <vt:lpstr>Next Steps</vt:lpstr>
      <vt:lpstr>Appendix A – Feedback on CCAAT</vt:lpstr>
      <vt:lpstr>Appendix B – High Level Accountability Framework Presentation (January 24, 2023)</vt:lpstr>
    </vt:vector>
  </TitlesOfParts>
  <Company>BSL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Mulder</dc:creator>
  <cp:keywords>SecurityClassificationLevel - PROTECTED A, Creator - Mansour, Marwan, EventDateandTime - 2020-07-16 at 01:23:39 PM, Creator - Sherry, Kira (she/her/elle), EventDateandTime - 2022-11-16 at 08:30:43 AM, EventDateandTime - 2023-08-08 at 12:04:38 PM, EventDateandTime - 2023-08-08 at 12:33:40 PM, EventDateandTime - 2023-08-08 at 01:09:07 PM, EventDateandTime - 2023-08-08 at 01:09:21 PM, SecurityClassificationLevel - UNCLASSIFIED, EventDateandTime - 2023-08-08 at 01:10:44 PM, EventDateandTime - 2023-08-08 at 01:28:53 PM, EventDateandTime - 2023-08-08 at 01:29:28 PM, EventDateandTime - 2023-08-08 at 04:34:52 PM, EventDateandTime - 2023-08-11 at 09:55:09 AM, EventDateandTime - 2023-08-11 at 10:17:03 AM, EventDateandTime - 2023-08-11 at 10:37:29 AM</cp:keywords>
  <cp:lastModifiedBy>Susan Duncan</cp:lastModifiedBy>
  <cp:revision>242</cp:revision>
  <dcterms:created xsi:type="dcterms:W3CDTF">2015-04-10T18:49:27Z</dcterms:created>
  <dcterms:modified xsi:type="dcterms:W3CDTF">2024-01-24T14:18:18Z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e479a934-34ae-41ba-bc94-e3408868715a</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NO</vt:lpwstr>
  </property>
</Properties>
</file>