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heme/themeOverride1.xml" ContentType="application/vnd.openxmlformats-officedocument.themeOverride+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6" r:id="rId5"/>
  </p:sldMasterIdLst>
  <p:notesMasterIdLst>
    <p:notesMasterId r:id="rId28"/>
  </p:notesMasterIdLst>
  <p:sldIdLst>
    <p:sldId id="256" r:id="rId6"/>
    <p:sldId id="284" r:id="rId7"/>
    <p:sldId id="290" r:id="rId8"/>
    <p:sldId id="310" r:id="rId9"/>
    <p:sldId id="325" r:id="rId10"/>
    <p:sldId id="326" r:id="rId11"/>
    <p:sldId id="313" r:id="rId12"/>
    <p:sldId id="324" r:id="rId13"/>
    <p:sldId id="271" r:id="rId14"/>
    <p:sldId id="288" r:id="rId15"/>
    <p:sldId id="272" r:id="rId16"/>
    <p:sldId id="273" r:id="rId17"/>
    <p:sldId id="302" r:id="rId18"/>
    <p:sldId id="294" r:id="rId19"/>
    <p:sldId id="275" r:id="rId20"/>
    <p:sldId id="322" r:id="rId21"/>
    <p:sldId id="293" r:id="rId22"/>
    <p:sldId id="321" r:id="rId23"/>
    <p:sldId id="297" r:id="rId24"/>
    <p:sldId id="300" r:id="rId25"/>
    <p:sldId id="328" r:id="rId26"/>
    <p:sldId id="265"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96327"/>
  </p:normalViewPr>
  <p:slideViewPr>
    <p:cSldViewPr snapToGrid="0" snapToObjects="1">
      <p:cViewPr varScale="1">
        <p:scale>
          <a:sx n="97" d="100"/>
          <a:sy n="97" d="100"/>
        </p:scale>
        <p:origin x="86" y="2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2" d="100"/>
          <a:sy n="82" d="100"/>
        </p:scale>
        <p:origin x="3992"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AFE3D2F2-C44D-2E4D-BE14-F23A68ABC759}" type="datetimeFigureOut">
              <a:rPr lang="en-US" smtClean="0"/>
              <a:t>10/31/2024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5F6366A-29F9-9642-B2F0-54556C56BB40}" type="slidenum">
              <a:rPr lang="en-US" smtClean="0"/>
              <a:t>‹#›</a:t>
            </a:fld>
            <a:endParaRPr lang="en-US"/>
          </a:p>
        </p:txBody>
      </p:sp>
    </p:spTree>
    <p:extLst>
      <p:ext uri="{BB962C8B-B14F-4D97-AF65-F5344CB8AC3E}">
        <p14:creationId xmlns:p14="http://schemas.microsoft.com/office/powerpoint/2010/main" val="988441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F6366A-29F9-9642-B2F0-54556C56BB40}" type="slidenum">
              <a:rPr lang="en-US" smtClean="0"/>
              <a:t>1</a:t>
            </a:fld>
            <a:endParaRPr lang="en-US"/>
          </a:p>
        </p:txBody>
      </p:sp>
    </p:spTree>
    <p:extLst>
      <p:ext uri="{BB962C8B-B14F-4D97-AF65-F5344CB8AC3E}">
        <p14:creationId xmlns:p14="http://schemas.microsoft.com/office/powerpoint/2010/main" val="2889515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CA" dirty="0"/>
          </a:p>
        </p:txBody>
      </p:sp>
      <p:sp>
        <p:nvSpPr>
          <p:cNvPr id="4" name="Slide Number Placeholder 3"/>
          <p:cNvSpPr>
            <a:spLocks noGrp="1"/>
          </p:cNvSpPr>
          <p:nvPr>
            <p:ph type="sldNum" sz="quarter" idx="10"/>
          </p:nvPr>
        </p:nvSpPr>
        <p:spPr/>
        <p:txBody>
          <a:bodyPr/>
          <a:lstStyle/>
          <a:p>
            <a:pPr>
              <a:defRPr/>
            </a:pPr>
            <a:fld id="{9D9781CC-D4EE-4893-8ED9-2ECD8A77FB3D}" type="slidenum">
              <a:rPr lang="en-CA" smtClean="0"/>
              <a:pPr>
                <a:defRPr/>
              </a:pPr>
              <a:t>2</a:t>
            </a:fld>
            <a:endParaRPr lang="en-CA" dirty="0"/>
          </a:p>
        </p:txBody>
      </p:sp>
    </p:spTree>
    <p:extLst>
      <p:ext uri="{BB962C8B-B14F-4D97-AF65-F5344CB8AC3E}">
        <p14:creationId xmlns:p14="http://schemas.microsoft.com/office/powerpoint/2010/main" val="1543136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dirty="0"/>
          </a:p>
        </p:txBody>
      </p:sp>
      <p:sp>
        <p:nvSpPr>
          <p:cNvPr id="4" name="Slide Number Placeholder 3"/>
          <p:cNvSpPr>
            <a:spLocks noGrp="1"/>
          </p:cNvSpPr>
          <p:nvPr>
            <p:ph type="sldNum" sz="quarter" idx="5"/>
          </p:nvPr>
        </p:nvSpPr>
        <p:spPr/>
        <p:txBody>
          <a:bodyPr/>
          <a:lstStyle/>
          <a:p>
            <a:pPr>
              <a:defRPr/>
            </a:pPr>
            <a:fld id="{E7FECBE6-6234-439B-ACFB-9CDBBEC3A0D0}" type="slidenum">
              <a:rPr lang="en-CA" smtClean="0"/>
              <a:pPr>
                <a:defRPr/>
              </a:pPr>
              <a:t>10</a:t>
            </a:fld>
            <a:endParaRPr lang="en-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1A84C49-BEBF-A545-A8C1-7CC65603BDCE}" type="slidenum">
              <a:rPr lang="en-US" smtClean="0"/>
              <a:t>13</a:t>
            </a:fld>
            <a:endParaRPr lang="en-US"/>
          </a:p>
        </p:txBody>
      </p:sp>
    </p:spTree>
    <p:extLst>
      <p:ext uri="{BB962C8B-B14F-4D97-AF65-F5344CB8AC3E}">
        <p14:creationId xmlns:p14="http://schemas.microsoft.com/office/powerpoint/2010/main" val="2275425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818365">
              <a:lnSpc>
                <a:spcPct val="90000"/>
              </a:lnSpc>
              <a:spcAft>
                <a:spcPct val="15000"/>
              </a:spcAft>
            </a:pPr>
            <a:endParaRPr lang="en-US" dirty="0"/>
          </a:p>
          <a:p>
            <a:pPr marL="0" lvl="1" defTabSz="818365">
              <a:lnSpc>
                <a:spcPct val="90000"/>
              </a:lnSpc>
              <a:spcAft>
                <a:spcPct val="15000"/>
              </a:spcAft>
            </a:pPr>
            <a:endParaRPr lang="en-US" dirty="0"/>
          </a:p>
        </p:txBody>
      </p:sp>
      <p:sp>
        <p:nvSpPr>
          <p:cNvPr id="4" name="Slide Number Placeholder 3"/>
          <p:cNvSpPr>
            <a:spLocks noGrp="1"/>
          </p:cNvSpPr>
          <p:nvPr>
            <p:ph type="sldNum" sz="quarter" idx="5"/>
          </p:nvPr>
        </p:nvSpPr>
        <p:spPr/>
        <p:txBody>
          <a:bodyPr/>
          <a:lstStyle/>
          <a:p>
            <a:pPr>
              <a:defRPr/>
            </a:pPr>
            <a:fld id="{61C7E63C-1EA4-48B6-836E-B3297A590C7F}" type="slidenum">
              <a:rPr lang="en-CA" smtClean="0"/>
              <a:pPr>
                <a:defRPr/>
              </a:pPr>
              <a:t>14</a:t>
            </a:fld>
            <a:endParaRPr lang="en-C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D9781CC-D4EE-4893-8ED9-2ECD8A77FB3D}" type="slidenum">
              <a:rPr lang="en-CA" smtClean="0"/>
              <a:pPr>
                <a:defRPr/>
              </a:pPr>
              <a:t>19</a:t>
            </a:fld>
            <a:endParaRPr lang="en-CA" dirty="0"/>
          </a:p>
        </p:txBody>
      </p:sp>
    </p:spTree>
    <p:extLst>
      <p:ext uri="{BB962C8B-B14F-4D97-AF65-F5344CB8AC3E}">
        <p14:creationId xmlns:p14="http://schemas.microsoft.com/office/powerpoint/2010/main" val="486140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D9781CC-D4EE-4893-8ED9-2ECD8A77FB3D}" type="slidenum">
              <a:rPr lang="en-CA" smtClean="0"/>
              <a:pPr>
                <a:defRPr/>
              </a:pPr>
              <a:t>20</a:t>
            </a:fld>
            <a:endParaRPr lang="en-CA" dirty="0"/>
          </a:p>
        </p:txBody>
      </p:sp>
    </p:spTree>
    <p:extLst>
      <p:ext uri="{BB962C8B-B14F-4D97-AF65-F5344CB8AC3E}">
        <p14:creationId xmlns:p14="http://schemas.microsoft.com/office/powerpoint/2010/main" val="3411877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F6366A-29F9-9642-B2F0-54556C56BB40}" type="slidenum">
              <a:rPr lang="en-US" smtClean="0"/>
              <a:t>22</a:t>
            </a:fld>
            <a:endParaRPr lang="en-US"/>
          </a:p>
        </p:txBody>
      </p:sp>
    </p:spTree>
    <p:extLst>
      <p:ext uri="{BB962C8B-B14F-4D97-AF65-F5344CB8AC3E}">
        <p14:creationId xmlns:p14="http://schemas.microsoft.com/office/powerpoint/2010/main" val="1009163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53C08-3B95-AD49-A537-B41646DA2123}"/>
              </a:ext>
            </a:extLst>
          </p:cNvPr>
          <p:cNvSpPr>
            <a:spLocks noGrp="1"/>
          </p:cNvSpPr>
          <p:nvPr>
            <p:ph type="ctrTitle" hasCustomPrompt="1"/>
          </p:nvPr>
        </p:nvSpPr>
        <p:spPr>
          <a:xfrm>
            <a:off x="1524000" y="1122363"/>
            <a:ext cx="9144000" cy="2387600"/>
          </a:xfrm>
        </p:spPr>
        <p:txBody>
          <a:bodyPr anchor="b"/>
          <a:lstStyle>
            <a:lvl1pPr algn="ctr">
              <a:defRPr sz="6000" b="1" i="0">
                <a:solidFill>
                  <a:schemeClr val="bg1"/>
                </a:solidFill>
                <a:latin typeface="+mj-lt"/>
              </a:defRPr>
            </a:lvl1pPr>
          </a:lstStyle>
          <a:p>
            <a:r>
              <a:rPr lang="en-US" dirty="0"/>
              <a:t>Emplacement du </a:t>
            </a:r>
            <a:r>
              <a:rPr lang="en-US" dirty="0" err="1"/>
              <a:t>titre</a:t>
            </a:r>
            <a:r>
              <a:rPr lang="en-US" dirty="0"/>
              <a:t> Emplacement du </a:t>
            </a:r>
            <a:r>
              <a:rPr lang="en-US" dirty="0" err="1"/>
              <a:t>titre</a:t>
            </a:r>
            <a:endParaRPr lang="en-US" dirty="0"/>
          </a:p>
        </p:txBody>
      </p:sp>
      <p:sp>
        <p:nvSpPr>
          <p:cNvPr id="3" name="Subtitle 2">
            <a:extLst>
              <a:ext uri="{FF2B5EF4-FFF2-40B4-BE49-F238E27FC236}">
                <a16:creationId xmlns:a16="http://schemas.microsoft.com/office/drawing/2014/main" id="{CCA6FDE5-02A7-6449-97A2-AC4505F10947}"/>
              </a:ext>
            </a:extLst>
          </p:cNvPr>
          <p:cNvSpPr>
            <a:spLocks noGrp="1"/>
          </p:cNvSpPr>
          <p:nvPr>
            <p:ph type="subTitle" idx="1" hasCustomPrompt="1"/>
          </p:nvPr>
        </p:nvSpPr>
        <p:spPr>
          <a:xfrm>
            <a:off x="1524000" y="3602038"/>
            <a:ext cx="9144000" cy="1655762"/>
          </a:xfrm>
        </p:spPr>
        <p:txBody>
          <a:bodyPr/>
          <a:lstStyle>
            <a:lvl1pPr marL="0" indent="0" algn="ctr">
              <a:buNone/>
              <a:defRPr sz="2400" b="0" i="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br>
              <a:rPr lang="en-US" dirty="0"/>
            </a:br>
            <a:r>
              <a:rPr lang="en-US" dirty="0"/>
              <a:t>Sous-</a:t>
            </a:r>
            <a:r>
              <a:rPr lang="en-US" dirty="0" err="1"/>
              <a:t>titre</a:t>
            </a:r>
            <a:endParaRPr lang="en-US" dirty="0"/>
          </a:p>
        </p:txBody>
      </p:sp>
      <p:sp>
        <p:nvSpPr>
          <p:cNvPr id="6" name="Slide Number Placeholder 5">
            <a:extLst>
              <a:ext uri="{FF2B5EF4-FFF2-40B4-BE49-F238E27FC236}">
                <a16:creationId xmlns:a16="http://schemas.microsoft.com/office/drawing/2014/main" id="{ED7D79A8-2583-8240-90A8-08B44FE0FCD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3"/>
                </a:solidFill>
                <a:latin typeface="+mn-lt"/>
              </a:defRPr>
            </a:lvl1pPr>
          </a:lstStyle>
          <a:p>
            <a:fld id="{CD9A65EA-4CFD-ED4B-B039-4E0B4BD66C34}" type="slidenum">
              <a:rPr lang="en-US" smtClean="0"/>
              <a:pPr/>
              <a:t>‹#›</a:t>
            </a:fld>
            <a:endParaRPr lang="en-US" dirty="0"/>
          </a:p>
        </p:txBody>
      </p:sp>
      <p:pic>
        <p:nvPicPr>
          <p:cNvPr id="5" name="Picture 4" descr="PSAC-AFPC logo">
            <a:extLst>
              <a:ext uri="{FF2B5EF4-FFF2-40B4-BE49-F238E27FC236}">
                <a16:creationId xmlns:a16="http://schemas.microsoft.com/office/drawing/2014/main" id="{F00DCDA7-B86B-6D49-A31B-48E379403637}"/>
              </a:ext>
            </a:extLst>
          </p:cNvPr>
          <p:cNvPicPr>
            <a:picLocks noChangeAspect="1"/>
          </p:cNvPicPr>
          <p:nvPr userDrawn="1"/>
        </p:nvPicPr>
        <p:blipFill>
          <a:blip r:embed="rId3"/>
          <a:stretch>
            <a:fillRect/>
          </a:stretch>
        </p:blipFill>
        <p:spPr>
          <a:xfrm>
            <a:off x="168564" y="6102716"/>
            <a:ext cx="3348266" cy="604548"/>
          </a:xfrm>
          <a:prstGeom prst="rect">
            <a:avLst/>
          </a:prstGeom>
        </p:spPr>
      </p:pic>
    </p:spTree>
    <p:extLst>
      <p:ext uri="{BB962C8B-B14F-4D97-AF65-F5344CB8AC3E}">
        <p14:creationId xmlns:p14="http://schemas.microsoft.com/office/powerpoint/2010/main" val="3674367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53DF2-8E25-5A4B-AF0B-3910477AD394}"/>
              </a:ext>
            </a:extLst>
          </p:cNvPr>
          <p:cNvSpPr>
            <a:spLocks noGrp="1"/>
          </p:cNvSpPr>
          <p:nvPr>
            <p:ph idx="1" hasCustomPrompt="1"/>
          </p:nvPr>
        </p:nvSpPr>
        <p:spPr>
          <a:xfrm>
            <a:off x="5183188" y="987425"/>
            <a:ext cx="6172200" cy="4873625"/>
          </a:xfrm>
        </p:spPr>
        <p:txBody>
          <a:bodyPr>
            <a:normAutofit/>
          </a:bodyPr>
          <a:lstStyle>
            <a:lvl1pPr marL="0" indent="0">
              <a:buNone/>
              <a:defRPr sz="2400" b="1" i="0">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a:t>Cliquez</a:t>
            </a:r>
            <a:r>
              <a:rPr lang="en-US" dirty="0"/>
              <a:t> pour </a:t>
            </a:r>
            <a:r>
              <a:rPr lang="en-US" dirty="0" err="1"/>
              <a:t>ajouter</a:t>
            </a:r>
            <a:r>
              <a:rPr lang="en-US" dirty="0"/>
              <a:t> du </a:t>
            </a:r>
            <a:r>
              <a:rPr lang="en-US" dirty="0" err="1"/>
              <a:t>texte</a:t>
            </a:r>
            <a:endParaRPr lang="en-US" dirty="0"/>
          </a:p>
        </p:txBody>
      </p:sp>
      <p:sp>
        <p:nvSpPr>
          <p:cNvPr id="4" name="Text Placeholder 3">
            <a:extLst>
              <a:ext uri="{FF2B5EF4-FFF2-40B4-BE49-F238E27FC236}">
                <a16:creationId xmlns:a16="http://schemas.microsoft.com/office/drawing/2014/main" id="{756FAD88-1549-FC4D-BFBA-96E33D05AB74}"/>
              </a:ext>
            </a:extLst>
          </p:cNvPr>
          <p:cNvSpPr>
            <a:spLocks noGrp="1"/>
          </p:cNvSpPr>
          <p:nvPr>
            <p:ph type="body" sz="half" idx="2" hasCustomPrompt="1"/>
          </p:nvPr>
        </p:nvSpPr>
        <p:spPr>
          <a:xfrm>
            <a:off x="836611" y="2459421"/>
            <a:ext cx="3932237" cy="3409567"/>
          </a:xfrm>
        </p:spPr>
        <p:txBody>
          <a:bodyPr>
            <a:normAutofit/>
          </a:bodyPr>
          <a:lstStyle>
            <a:lvl1pPr marL="0" indent="0">
              <a:buNone/>
              <a:defRPr sz="2400" b="0" i="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Cliquez</a:t>
            </a:r>
            <a:r>
              <a:rPr lang="en-US" dirty="0"/>
              <a:t> pour </a:t>
            </a:r>
            <a:r>
              <a:rPr lang="en-US" dirty="0" err="1"/>
              <a:t>ajouter</a:t>
            </a:r>
            <a:r>
              <a:rPr lang="en-US" dirty="0"/>
              <a:t> du </a:t>
            </a:r>
            <a:r>
              <a:rPr lang="en-US" dirty="0" err="1"/>
              <a:t>texte</a:t>
            </a:r>
            <a:endParaRPr lang="en-US" dirty="0"/>
          </a:p>
        </p:txBody>
      </p:sp>
      <p:sp>
        <p:nvSpPr>
          <p:cNvPr id="8" name="Rectangle 7">
            <a:extLst>
              <a:ext uri="{FF2B5EF4-FFF2-40B4-BE49-F238E27FC236}">
                <a16:creationId xmlns:a16="http://schemas.microsoft.com/office/drawing/2014/main" id="{371A2C70-98D3-344E-A3FA-884C68315D77}"/>
              </a:ext>
            </a:extLst>
          </p:cNvPr>
          <p:cNvSpPr/>
          <p:nvPr userDrawn="1"/>
        </p:nvSpPr>
        <p:spPr>
          <a:xfrm>
            <a:off x="0" y="5970494"/>
            <a:ext cx="12192000" cy="887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7177D06-FF7F-834E-A033-1E4D2EDEBBA8}"/>
              </a:ext>
            </a:extLst>
          </p:cNvPr>
          <p:cNvSpPr>
            <a:spLocks noGrp="1"/>
          </p:cNvSpPr>
          <p:nvPr>
            <p:ph type="title" hasCustomPrompt="1"/>
          </p:nvPr>
        </p:nvSpPr>
        <p:spPr>
          <a:xfrm>
            <a:off x="836612" y="987425"/>
            <a:ext cx="3932237" cy="1325563"/>
          </a:xfrm>
        </p:spPr>
        <p:txBody>
          <a:bodyPr>
            <a:normAutofit/>
          </a:bodyPr>
          <a:lstStyle>
            <a:lvl1pPr>
              <a:defRPr sz="3200" b="0" i="0">
                <a:latin typeface="+mj-lt"/>
              </a:defRPr>
            </a:lvl1pPr>
          </a:lstStyle>
          <a:p>
            <a:r>
              <a:rPr lang="en-US" dirty="0" err="1"/>
              <a:t>Cliquez</a:t>
            </a:r>
            <a:r>
              <a:rPr lang="en-US" dirty="0"/>
              <a:t> pour modifier le </a:t>
            </a:r>
            <a:r>
              <a:rPr lang="en-US" dirty="0" err="1"/>
              <a:t>titre</a:t>
            </a:r>
            <a:endParaRPr lang="en-US" dirty="0"/>
          </a:p>
        </p:txBody>
      </p:sp>
      <p:pic>
        <p:nvPicPr>
          <p:cNvPr id="7" name="Picture 6" descr="PSAC-AFPC logo">
            <a:extLst>
              <a:ext uri="{FF2B5EF4-FFF2-40B4-BE49-F238E27FC236}">
                <a16:creationId xmlns:a16="http://schemas.microsoft.com/office/drawing/2014/main" id="{41A3FBB6-56A6-4C4D-B637-60CACB6F9FA6}"/>
              </a:ext>
            </a:extLst>
          </p:cNvPr>
          <p:cNvPicPr>
            <a:picLocks noChangeAspect="1"/>
          </p:cNvPicPr>
          <p:nvPr userDrawn="1"/>
        </p:nvPicPr>
        <p:blipFill>
          <a:blip r:embed="rId2"/>
          <a:stretch>
            <a:fillRect/>
          </a:stretch>
        </p:blipFill>
        <p:spPr>
          <a:xfrm>
            <a:off x="188020" y="6102716"/>
            <a:ext cx="3348266" cy="604548"/>
          </a:xfrm>
          <a:prstGeom prst="rect">
            <a:avLst/>
          </a:prstGeom>
        </p:spPr>
      </p:pic>
    </p:spTree>
    <p:extLst>
      <p:ext uri="{BB962C8B-B14F-4D97-AF65-F5344CB8AC3E}">
        <p14:creationId xmlns:p14="http://schemas.microsoft.com/office/powerpoint/2010/main" val="1081067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1C2C37-2CE8-B046-83AB-CCFC266B0C49}"/>
              </a:ext>
            </a:extLst>
          </p:cNvPr>
          <p:cNvPicPr>
            <a:picLocks noChangeAspect="1"/>
          </p:cNvPicPr>
          <p:nvPr userDrawn="1"/>
        </p:nvPicPr>
        <p:blipFill>
          <a:blip r:embed="rId2"/>
          <a:stretch>
            <a:fillRect/>
          </a:stretch>
        </p:blipFill>
        <p:spPr>
          <a:xfrm rot="10800000">
            <a:off x="0" y="0"/>
            <a:ext cx="12192000" cy="6858000"/>
          </a:xfrm>
          <a:prstGeom prst="rect">
            <a:avLst/>
          </a:prstGeom>
        </p:spPr>
      </p:pic>
      <p:sp>
        <p:nvSpPr>
          <p:cNvPr id="11" name="Rectangle 10">
            <a:extLst>
              <a:ext uri="{FF2B5EF4-FFF2-40B4-BE49-F238E27FC236}">
                <a16:creationId xmlns:a16="http://schemas.microsoft.com/office/drawing/2014/main" id="{D7E85EC6-D8A9-1D48-81B8-BFB38AF2FA93}"/>
              </a:ext>
            </a:extLst>
          </p:cNvPr>
          <p:cNvSpPr/>
          <p:nvPr userDrawn="1"/>
        </p:nvSpPr>
        <p:spPr>
          <a:xfrm>
            <a:off x="1" y="1828800"/>
            <a:ext cx="12192000" cy="5029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56FAD88-1549-FC4D-BFBA-96E33D05AB74}"/>
              </a:ext>
            </a:extLst>
          </p:cNvPr>
          <p:cNvSpPr>
            <a:spLocks noGrp="1"/>
          </p:cNvSpPr>
          <p:nvPr>
            <p:ph type="body" sz="half" idx="2" hasCustomPrompt="1"/>
          </p:nvPr>
        </p:nvSpPr>
        <p:spPr>
          <a:xfrm>
            <a:off x="567671" y="2459421"/>
            <a:ext cx="3362141" cy="3409567"/>
          </a:xfrm>
        </p:spPr>
        <p:txBody>
          <a:bodyPr>
            <a:normAutofit/>
          </a:bodyPr>
          <a:lstStyle>
            <a:lvl1pPr marL="0" indent="0">
              <a:buNone/>
              <a:defRPr sz="2400" b="0" i="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Cliquez</a:t>
            </a:r>
            <a:r>
              <a:rPr lang="en-US" dirty="0"/>
              <a:t> pour </a:t>
            </a:r>
            <a:r>
              <a:rPr lang="en-US" dirty="0" err="1"/>
              <a:t>ajouter</a:t>
            </a:r>
            <a:r>
              <a:rPr lang="en-US" dirty="0"/>
              <a:t> du </a:t>
            </a:r>
            <a:r>
              <a:rPr lang="en-US" dirty="0" err="1"/>
              <a:t>texte</a:t>
            </a:r>
            <a:endParaRPr lang="en-US" dirty="0"/>
          </a:p>
        </p:txBody>
      </p:sp>
      <p:sp>
        <p:nvSpPr>
          <p:cNvPr id="10" name="Title 1">
            <a:extLst>
              <a:ext uri="{FF2B5EF4-FFF2-40B4-BE49-F238E27FC236}">
                <a16:creationId xmlns:a16="http://schemas.microsoft.com/office/drawing/2014/main" id="{37177D06-FF7F-834E-A033-1E4D2EDEBBA8}"/>
              </a:ext>
            </a:extLst>
          </p:cNvPr>
          <p:cNvSpPr>
            <a:spLocks noGrp="1"/>
          </p:cNvSpPr>
          <p:nvPr>
            <p:ph type="title" hasCustomPrompt="1"/>
          </p:nvPr>
        </p:nvSpPr>
        <p:spPr>
          <a:xfrm>
            <a:off x="799960" y="381378"/>
            <a:ext cx="10673652" cy="1325563"/>
          </a:xfrm>
        </p:spPr>
        <p:txBody>
          <a:bodyPr>
            <a:normAutofit/>
          </a:bodyPr>
          <a:lstStyle>
            <a:lvl1pPr>
              <a:defRPr sz="3200" b="1" i="0">
                <a:latin typeface="+mj-lt"/>
              </a:defRPr>
            </a:lvl1pPr>
          </a:lstStyle>
          <a:p>
            <a:r>
              <a:rPr lang="en-US" dirty="0" err="1"/>
              <a:t>Cliquez</a:t>
            </a:r>
            <a:r>
              <a:rPr lang="en-US" dirty="0"/>
              <a:t> pour modifier le </a:t>
            </a:r>
            <a:r>
              <a:rPr lang="en-US" dirty="0" err="1"/>
              <a:t>titre</a:t>
            </a:r>
            <a:endParaRPr lang="en-US" dirty="0"/>
          </a:p>
        </p:txBody>
      </p:sp>
      <p:sp>
        <p:nvSpPr>
          <p:cNvPr id="14" name="Text Placeholder 3">
            <a:extLst>
              <a:ext uri="{FF2B5EF4-FFF2-40B4-BE49-F238E27FC236}">
                <a16:creationId xmlns:a16="http://schemas.microsoft.com/office/drawing/2014/main" id="{A9F1D8A4-F775-724B-9342-84AC0A4E5DEF}"/>
              </a:ext>
            </a:extLst>
          </p:cNvPr>
          <p:cNvSpPr>
            <a:spLocks noGrp="1"/>
          </p:cNvSpPr>
          <p:nvPr>
            <p:ph type="body" sz="half" idx="10" hasCustomPrompt="1"/>
          </p:nvPr>
        </p:nvSpPr>
        <p:spPr>
          <a:xfrm>
            <a:off x="4346295" y="2459421"/>
            <a:ext cx="3362141" cy="3409567"/>
          </a:xfrm>
        </p:spPr>
        <p:txBody>
          <a:bodyPr>
            <a:normAutofit/>
          </a:bodyPr>
          <a:lstStyle>
            <a:lvl1pPr marL="0" indent="0">
              <a:buNone/>
              <a:defRPr sz="2400" b="0" i="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Cliquez</a:t>
            </a:r>
            <a:r>
              <a:rPr lang="en-US" dirty="0"/>
              <a:t> pour </a:t>
            </a:r>
            <a:r>
              <a:rPr lang="en-US" dirty="0" err="1"/>
              <a:t>ajouter</a:t>
            </a:r>
            <a:r>
              <a:rPr lang="en-US" dirty="0"/>
              <a:t> du </a:t>
            </a:r>
            <a:r>
              <a:rPr lang="en-US" dirty="0" err="1"/>
              <a:t>texte</a:t>
            </a:r>
            <a:endParaRPr lang="en-US" dirty="0"/>
          </a:p>
        </p:txBody>
      </p:sp>
      <p:sp>
        <p:nvSpPr>
          <p:cNvPr id="15" name="Text Placeholder 3">
            <a:extLst>
              <a:ext uri="{FF2B5EF4-FFF2-40B4-BE49-F238E27FC236}">
                <a16:creationId xmlns:a16="http://schemas.microsoft.com/office/drawing/2014/main" id="{53588A15-A15E-624A-B40B-2DD70779DF84}"/>
              </a:ext>
            </a:extLst>
          </p:cNvPr>
          <p:cNvSpPr>
            <a:spLocks noGrp="1"/>
          </p:cNvSpPr>
          <p:nvPr>
            <p:ph type="body" sz="half" idx="11" hasCustomPrompt="1"/>
          </p:nvPr>
        </p:nvSpPr>
        <p:spPr>
          <a:xfrm>
            <a:off x="8111471" y="2459421"/>
            <a:ext cx="3362141" cy="3409567"/>
          </a:xfrm>
        </p:spPr>
        <p:txBody>
          <a:bodyPr>
            <a:normAutofit/>
          </a:bodyPr>
          <a:lstStyle>
            <a:lvl1pPr marL="0" indent="0">
              <a:buNone/>
              <a:defRPr sz="2400" b="0" i="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Cliquez</a:t>
            </a:r>
            <a:r>
              <a:rPr lang="en-US" dirty="0"/>
              <a:t> pour </a:t>
            </a:r>
            <a:r>
              <a:rPr lang="en-US" dirty="0" err="1"/>
              <a:t>ajouter</a:t>
            </a:r>
            <a:r>
              <a:rPr lang="en-US" dirty="0"/>
              <a:t> du </a:t>
            </a:r>
            <a:r>
              <a:rPr lang="en-US" dirty="0" err="1"/>
              <a:t>texte</a:t>
            </a:r>
            <a:endParaRPr lang="en-US" dirty="0"/>
          </a:p>
        </p:txBody>
      </p:sp>
      <p:pic>
        <p:nvPicPr>
          <p:cNvPr id="12" name="Picture 11" descr="PSAC-AFPC logo">
            <a:extLst>
              <a:ext uri="{FF2B5EF4-FFF2-40B4-BE49-F238E27FC236}">
                <a16:creationId xmlns:a16="http://schemas.microsoft.com/office/drawing/2014/main" id="{144C1343-B7F8-D54E-AEDE-E2BFC53E5BCE}"/>
              </a:ext>
            </a:extLst>
          </p:cNvPr>
          <p:cNvPicPr>
            <a:picLocks noChangeAspect="1"/>
          </p:cNvPicPr>
          <p:nvPr userDrawn="1"/>
        </p:nvPicPr>
        <p:blipFill>
          <a:blip r:embed="rId3"/>
          <a:stretch>
            <a:fillRect/>
          </a:stretch>
        </p:blipFill>
        <p:spPr>
          <a:xfrm>
            <a:off x="499305" y="6102716"/>
            <a:ext cx="3348266" cy="604548"/>
          </a:xfrm>
          <a:prstGeom prst="rect">
            <a:avLst/>
          </a:prstGeom>
        </p:spPr>
      </p:pic>
    </p:spTree>
    <p:extLst>
      <p:ext uri="{BB962C8B-B14F-4D97-AF65-F5344CB8AC3E}">
        <p14:creationId xmlns:p14="http://schemas.microsoft.com/office/powerpoint/2010/main" val="2940580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dirty="0"/>
          </a:p>
        </p:txBody>
      </p:sp>
    </p:spTree>
    <p:extLst>
      <p:ext uri="{BB962C8B-B14F-4D97-AF65-F5344CB8AC3E}">
        <p14:creationId xmlns:p14="http://schemas.microsoft.com/office/powerpoint/2010/main" val="315730168"/>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5EA92-7217-7445-9D54-10EA5C4A2D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7DC9D-12C3-6042-AF0C-377859BE84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29CCCB-30C1-F040-A43A-CC6D25CC31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C15609-94CA-954A-ACBB-348A1760BEAC}"/>
              </a:ext>
            </a:extLst>
          </p:cNvPr>
          <p:cNvSpPr>
            <a:spLocks noGrp="1"/>
          </p:cNvSpPr>
          <p:nvPr>
            <p:ph type="dt" sz="half" idx="10"/>
          </p:nvPr>
        </p:nvSpPr>
        <p:spPr>
          <a:xfrm>
            <a:off x="838200" y="6356350"/>
            <a:ext cx="2743200" cy="365125"/>
          </a:xfrm>
          <a:prstGeom prst="rect">
            <a:avLst/>
          </a:prstGeom>
        </p:spPr>
        <p:txBody>
          <a:bodyPr/>
          <a:lstStyle/>
          <a:p>
            <a:fld id="{E3D5164F-78A8-9A43-8339-252873F40CB2}" type="datetime1">
              <a:rPr lang="en-CA" smtClean="0"/>
              <a:t>2024-10-31</a:t>
            </a:fld>
            <a:endParaRPr lang="en-US"/>
          </a:p>
        </p:txBody>
      </p:sp>
      <p:sp>
        <p:nvSpPr>
          <p:cNvPr id="6" name="Footer Placeholder 5">
            <a:extLst>
              <a:ext uri="{FF2B5EF4-FFF2-40B4-BE49-F238E27FC236}">
                <a16:creationId xmlns:a16="http://schemas.microsoft.com/office/drawing/2014/main" id="{CC22B0DA-7E35-0043-8C38-C4B810D57E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1F7BE7-E456-A24F-A8F4-A488C8D291EA}"/>
              </a:ext>
            </a:extLst>
          </p:cNvPr>
          <p:cNvSpPr>
            <a:spLocks noGrp="1"/>
          </p:cNvSpPr>
          <p:nvPr>
            <p:ph type="sldNum" sz="quarter" idx="12"/>
          </p:nvPr>
        </p:nvSpPr>
        <p:spPr/>
        <p:txBody>
          <a:bodyPr/>
          <a:lstStyle/>
          <a:p>
            <a:fld id="{07F8D2F7-79EF-F341-B2F5-FCB0797D5FC2}" type="slidenum">
              <a:rPr lang="en-US" smtClean="0"/>
              <a:t>‹#›</a:t>
            </a:fld>
            <a:endParaRPr lang="en-US"/>
          </a:p>
        </p:txBody>
      </p:sp>
    </p:spTree>
    <p:extLst>
      <p:ext uri="{BB962C8B-B14F-4D97-AF65-F5344CB8AC3E}">
        <p14:creationId xmlns:p14="http://schemas.microsoft.com/office/powerpoint/2010/main" val="1590288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53C08-3B95-AD49-A537-B41646DA2123}"/>
              </a:ext>
            </a:extLst>
          </p:cNvPr>
          <p:cNvSpPr>
            <a:spLocks noGrp="1"/>
          </p:cNvSpPr>
          <p:nvPr>
            <p:ph type="ctrTitle" hasCustomPrompt="1"/>
          </p:nvPr>
        </p:nvSpPr>
        <p:spPr>
          <a:xfrm>
            <a:off x="1524000" y="1122363"/>
            <a:ext cx="9144000" cy="2387600"/>
          </a:xfrm>
        </p:spPr>
        <p:txBody>
          <a:bodyPr anchor="b"/>
          <a:lstStyle>
            <a:lvl1pPr algn="ctr">
              <a:defRPr sz="6000" b="1" i="0">
                <a:solidFill>
                  <a:schemeClr val="bg1"/>
                </a:solidFill>
                <a:latin typeface="+mj-lt"/>
              </a:defRPr>
            </a:lvl1pPr>
          </a:lstStyle>
          <a:p>
            <a:r>
              <a:rPr lang="en-US" dirty="0"/>
              <a:t>Click to edit Master </a:t>
            </a:r>
            <a:br>
              <a:rPr lang="en-US" dirty="0"/>
            </a:br>
            <a:r>
              <a:rPr lang="en-US" dirty="0"/>
              <a:t>title style</a:t>
            </a:r>
          </a:p>
        </p:txBody>
      </p:sp>
      <p:sp>
        <p:nvSpPr>
          <p:cNvPr id="3" name="Subtitle 2">
            <a:extLst>
              <a:ext uri="{FF2B5EF4-FFF2-40B4-BE49-F238E27FC236}">
                <a16:creationId xmlns:a16="http://schemas.microsoft.com/office/drawing/2014/main" id="{CCA6FDE5-02A7-6449-97A2-AC4505F10947}"/>
              </a:ext>
            </a:extLst>
          </p:cNvPr>
          <p:cNvSpPr>
            <a:spLocks noGrp="1"/>
          </p:cNvSpPr>
          <p:nvPr>
            <p:ph type="subTitle" idx="1" hasCustomPrompt="1"/>
          </p:nvPr>
        </p:nvSpPr>
        <p:spPr>
          <a:xfrm>
            <a:off x="1524000" y="3602038"/>
            <a:ext cx="9144000" cy="1655762"/>
          </a:xfrm>
        </p:spPr>
        <p:txBody>
          <a:bodyPr/>
          <a:lstStyle>
            <a:lvl1pPr marL="0" indent="0" algn="ctr">
              <a:buNone/>
              <a:defRPr sz="2400" b="0" i="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br>
              <a:rPr lang="en-US" dirty="0"/>
            </a:br>
            <a:r>
              <a:rPr lang="en-US" dirty="0"/>
              <a:t>Click to edit Master subtitle style</a:t>
            </a:r>
          </a:p>
        </p:txBody>
      </p:sp>
      <p:sp>
        <p:nvSpPr>
          <p:cNvPr id="6" name="Slide Number Placeholder 5">
            <a:extLst>
              <a:ext uri="{FF2B5EF4-FFF2-40B4-BE49-F238E27FC236}">
                <a16:creationId xmlns:a16="http://schemas.microsoft.com/office/drawing/2014/main" id="{ED7D79A8-2583-8240-90A8-08B44FE0FCD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3"/>
                </a:solidFill>
                <a:latin typeface="+mn-lt"/>
              </a:defRPr>
            </a:lvl1pPr>
          </a:lstStyle>
          <a:p>
            <a:fld id="{CD9A65EA-4CFD-ED4B-B039-4E0B4BD66C34}" type="slidenum">
              <a:rPr lang="en-US" smtClean="0"/>
              <a:pPr/>
              <a:t>‹#›</a:t>
            </a:fld>
            <a:endParaRPr lang="en-US" dirty="0"/>
          </a:p>
        </p:txBody>
      </p:sp>
      <p:pic>
        <p:nvPicPr>
          <p:cNvPr id="9" name="Picture 8" descr="Text&#10;&#10;Description automatically generated">
            <a:extLst>
              <a:ext uri="{FF2B5EF4-FFF2-40B4-BE49-F238E27FC236}">
                <a16:creationId xmlns:a16="http://schemas.microsoft.com/office/drawing/2014/main" id="{42EF6BBA-27C3-494D-B164-EC3BA7515329}"/>
              </a:ext>
            </a:extLst>
          </p:cNvPr>
          <p:cNvPicPr>
            <a:picLocks noChangeAspect="1"/>
          </p:cNvPicPr>
          <p:nvPr userDrawn="1"/>
        </p:nvPicPr>
        <p:blipFill>
          <a:blip r:embed="rId3"/>
          <a:stretch>
            <a:fillRect/>
          </a:stretch>
        </p:blipFill>
        <p:spPr>
          <a:xfrm>
            <a:off x="168564" y="6116927"/>
            <a:ext cx="3315855" cy="604548"/>
          </a:xfrm>
          <a:prstGeom prst="rect">
            <a:avLst/>
          </a:prstGeom>
        </p:spPr>
      </p:pic>
    </p:spTree>
    <p:extLst>
      <p:ext uri="{BB962C8B-B14F-4D97-AF65-F5344CB8AC3E}">
        <p14:creationId xmlns:p14="http://schemas.microsoft.com/office/powerpoint/2010/main" val="2192775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8CC0-18C6-EC40-9B13-B4EF19F5367A}"/>
              </a:ext>
            </a:extLst>
          </p:cNvPr>
          <p:cNvSpPr>
            <a:spLocks noGrp="1"/>
          </p:cNvSpPr>
          <p:nvPr>
            <p:ph type="title"/>
          </p:nvPr>
        </p:nvSpPr>
        <p:spPr/>
        <p:txBody>
          <a:bodyPr>
            <a:normAutofit/>
          </a:bodyPr>
          <a:lstStyle>
            <a:lvl1pPr>
              <a:defRPr sz="3600" b="0" i="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9D53C61-33A2-3E4E-A6B5-5C8301828F7C}"/>
              </a:ext>
            </a:extLst>
          </p:cNvPr>
          <p:cNvSpPr>
            <a:spLocks noGrp="1"/>
          </p:cNvSpPr>
          <p:nvPr>
            <p:ph idx="1"/>
          </p:nvPr>
        </p:nvSpPr>
        <p:spPr/>
        <p:txBody>
          <a:bodyPr/>
          <a:lstStyle>
            <a:lvl1pPr>
              <a:defRPr b="0" i="0">
                <a:solidFill>
                  <a:schemeClr val="accent2"/>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AA8413E-0206-7647-AC9A-CB7CE1C46623}"/>
              </a:ext>
            </a:extLst>
          </p:cNvPr>
          <p:cNvSpPr>
            <a:spLocks noGrp="1"/>
          </p:cNvSpPr>
          <p:nvPr>
            <p:ph type="sldNum" sz="quarter" idx="12"/>
          </p:nvPr>
        </p:nvSpPr>
        <p:spPr>
          <a:xfrm>
            <a:off x="9650504" y="6333146"/>
            <a:ext cx="1582271" cy="365125"/>
          </a:xfrm>
          <a:prstGeom prst="rect">
            <a:avLst/>
          </a:prstGeom>
        </p:spPr>
        <p:txBody>
          <a:bodyPr/>
          <a:lstStyle>
            <a:lvl1pPr>
              <a:defRPr b="0" i="0">
                <a:latin typeface="+mn-lt"/>
              </a:defRPr>
            </a:lvl1pPr>
          </a:lstStyle>
          <a:p>
            <a:fld id="{CD9A65EA-4CFD-ED4B-B039-4E0B4BD66C34}" type="slidenum">
              <a:rPr lang="en-US" smtClean="0"/>
              <a:pPr/>
              <a:t>‹#›</a:t>
            </a:fld>
            <a:endParaRPr lang="en-US" dirty="0"/>
          </a:p>
        </p:txBody>
      </p:sp>
      <p:sp>
        <p:nvSpPr>
          <p:cNvPr id="7" name="Date Placeholder 3">
            <a:extLst>
              <a:ext uri="{FF2B5EF4-FFF2-40B4-BE49-F238E27FC236}">
                <a16:creationId xmlns:a16="http://schemas.microsoft.com/office/drawing/2014/main" id="{B9A461D2-C681-1246-A001-429F98379D36}"/>
              </a:ext>
            </a:extLst>
          </p:cNvPr>
          <p:cNvSpPr>
            <a:spLocks noGrp="1"/>
          </p:cNvSpPr>
          <p:nvPr>
            <p:ph type="dt" sz="half" idx="10"/>
          </p:nvPr>
        </p:nvSpPr>
        <p:spPr>
          <a:xfrm>
            <a:off x="4424084" y="6333146"/>
            <a:ext cx="1220716" cy="365125"/>
          </a:xfrm>
          <a:prstGeom prst="rect">
            <a:avLst/>
          </a:prstGeom>
        </p:spPr>
        <p:txBody>
          <a:bodyPr/>
          <a:lstStyle>
            <a:lvl1pPr>
              <a:defRPr b="0" i="0">
                <a:latin typeface="+mn-lt"/>
              </a:defRPr>
            </a:lvl1pPr>
          </a:lstStyle>
          <a:p>
            <a:fld id="{5067FBDB-8346-BE46-969C-55A52EB75536}" type="datetimeFigureOut">
              <a:rPr lang="en-US" smtClean="0"/>
              <a:pPr/>
              <a:t>10/31/2024</a:t>
            </a:fld>
            <a:endParaRPr lang="en-US" dirty="0"/>
          </a:p>
        </p:txBody>
      </p:sp>
      <p:sp>
        <p:nvSpPr>
          <p:cNvPr id="8" name="Footer Placeholder 4">
            <a:extLst>
              <a:ext uri="{FF2B5EF4-FFF2-40B4-BE49-F238E27FC236}">
                <a16:creationId xmlns:a16="http://schemas.microsoft.com/office/drawing/2014/main" id="{DA8781AA-1722-F742-9A1F-2F784DD10587}"/>
              </a:ext>
            </a:extLst>
          </p:cNvPr>
          <p:cNvSpPr>
            <a:spLocks noGrp="1"/>
          </p:cNvSpPr>
          <p:nvPr>
            <p:ph type="ftr" sz="quarter" idx="11"/>
          </p:nvPr>
        </p:nvSpPr>
        <p:spPr>
          <a:xfrm>
            <a:off x="5702400" y="6333147"/>
            <a:ext cx="3773294" cy="365125"/>
          </a:xfrm>
          <a:prstGeom prst="rect">
            <a:avLst/>
          </a:prstGeom>
        </p:spPr>
        <p:txBody>
          <a:bodyPr/>
          <a:lstStyle>
            <a:lvl1pPr>
              <a:defRPr b="0" i="0">
                <a:latin typeface="+mn-lt"/>
              </a:defRPr>
            </a:lvl1pPr>
          </a:lstStyle>
          <a:p>
            <a:endParaRPr lang="en-US" dirty="0"/>
          </a:p>
        </p:txBody>
      </p:sp>
      <p:pic>
        <p:nvPicPr>
          <p:cNvPr id="11" name="Content Placeholder 4" descr="Text&#10;&#10;Description automatically generated">
            <a:extLst>
              <a:ext uri="{FF2B5EF4-FFF2-40B4-BE49-F238E27FC236}">
                <a16:creationId xmlns:a16="http://schemas.microsoft.com/office/drawing/2014/main" id="{009F586F-5FE4-F845-8060-CD508A22054A}"/>
              </a:ext>
            </a:extLst>
          </p:cNvPr>
          <p:cNvPicPr>
            <a:picLocks noChangeAspect="1"/>
          </p:cNvPicPr>
          <p:nvPr userDrawn="1"/>
        </p:nvPicPr>
        <p:blipFill>
          <a:blip r:embed="rId3"/>
          <a:stretch>
            <a:fillRect/>
          </a:stretch>
        </p:blipFill>
        <p:spPr>
          <a:xfrm>
            <a:off x="806829" y="6196533"/>
            <a:ext cx="2743200" cy="501738"/>
          </a:xfrm>
          <a:prstGeom prst="rect">
            <a:avLst/>
          </a:prstGeom>
        </p:spPr>
      </p:pic>
    </p:spTree>
    <p:extLst>
      <p:ext uri="{BB962C8B-B14F-4D97-AF65-F5344CB8AC3E}">
        <p14:creationId xmlns:p14="http://schemas.microsoft.com/office/powerpoint/2010/main" val="1888147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4C88A2-3517-1049-9054-9A48068110F9}"/>
              </a:ext>
            </a:extLst>
          </p:cNvPr>
          <p:cNvPicPr>
            <a:picLocks noChangeAspect="1"/>
          </p:cNvPicPr>
          <p:nvPr userDrawn="1"/>
        </p:nvPicPr>
        <p:blipFill>
          <a:blip r:embed="rId2"/>
          <a:stretch>
            <a:fillRect/>
          </a:stretch>
        </p:blipFill>
        <p:spPr>
          <a:xfrm rot="10800000">
            <a:off x="0" y="0"/>
            <a:ext cx="12192000" cy="6858000"/>
          </a:xfrm>
          <a:prstGeom prst="rect">
            <a:avLst/>
          </a:prstGeom>
        </p:spPr>
      </p:pic>
      <p:sp>
        <p:nvSpPr>
          <p:cNvPr id="11" name="Rectangle 10">
            <a:extLst>
              <a:ext uri="{FF2B5EF4-FFF2-40B4-BE49-F238E27FC236}">
                <a16:creationId xmlns:a16="http://schemas.microsoft.com/office/drawing/2014/main" id="{E49118AC-E778-EC43-AACB-952B88832F3D}"/>
              </a:ext>
            </a:extLst>
          </p:cNvPr>
          <p:cNvSpPr/>
          <p:nvPr userDrawn="1"/>
        </p:nvSpPr>
        <p:spPr>
          <a:xfrm>
            <a:off x="1" y="1828800"/>
            <a:ext cx="12192000" cy="5029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D28CC0-18C6-EC40-9B13-B4EF19F5367A}"/>
              </a:ext>
            </a:extLst>
          </p:cNvPr>
          <p:cNvSpPr>
            <a:spLocks noGrp="1"/>
          </p:cNvSpPr>
          <p:nvPr>
            <p:ph type="title"/>
          </p:nvPr>
        </p:nvSpPr>
        <p:spPr/>
        <p:txBody>
          <a:bodyPr>
            <a:normAutofit/>
          </a:bodyPr>
          <a:lstStyle>
            <a:lvl1pPr>
              <a:defRPr sz="3600" b="0" i="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9D53C61-33A2-3E4E-A6B5-5C8301828F7C}"/>
              </a:ext>
            </a:extLst>
          </p:cNvPr>
          <p:cNvSpPr>
            <a:spLocks noGrp="1"/>
          </p:cNvSpPr>
          <p:nvPr>
            <p:ph idx="1"/>
          </p:nvPr>
        </p:nvSpPr>
        <p:spPr>
          <a:xfrm>
            <a:off x="1147481" y="2218765"/>
            <a:ext cx="3061447" cy="3958198"/>
          </a:xfrm>
        </p:spPr>
        <p:txBody>
          <a:bodyPr/>
          <a:lstStyle>
            <a:lvl1pPr marL="0" indent="0">
              <a:buFontTx/>
              <a:buNone/>
              <a:defRPr b="0" i="0">
                <a:solidFill>
                  <a:schemeClr val="bg1"/>
                </a:solidFill>
                <a:latin typeface="+mn-lt"/>
              </a:defRPr>
            </a:lvl1pPr>
            <a:lvl2pPr>
              <a:defRPr b="1" i="0">
                <a:latin typeface="Avenir LT Std 65 Medium" panose="020B0503020203020204" pitchFamily="34" charset="0"/>
              </a:defRPr>
            </a:lvl2pPr>
            <a:lvl3pPr>
              <a:defRPr b="0" i="0">
                <a:latin typeface="Avenir LT Std 55 Roman" panose="020B0503020203020204" pitchFamily="34" charset="0"/>
              </a:defRPr>
            </a:lvl3pPr>
            <a:lvl4pPr>
              <a:defRPr b="0" i="0">
                <a:latin typeface="Avenir LT Std 55 Roman" panose="020B0503020203020204" pitchFamily="34" charset="0"/>
              </a:defRPr>
            </a:lvl4pPr>
            <a:lvl5pPr>
              <a:defRPr b="0" i="0">
                <a:latin typeface="Avenir LT Std 45 Book" panose="020B0502020203020204" pitchFamily="34" charset="0"/>
              </a:defRPr>
            </a:lvl5pPr>
          </a:lstStyle>
          <a:p>
            <a:pPr lvl="0"/>
            <a:r>
              <a:rPr lang="en-US" dirty="0"/>
              <a:t>Click to edit Master text styles</a:t>
            </a:r>
          </a:p>
        </p:txBody>
      </p:sp>
      <p:sp>
        <p:nvSpPr>
          <p:cNvPr id="6" name="Slide Number Placeholder 5">
            <a:extLst>
              <a:ext uri="{FF2B5EF4-FFF2-40B4-BE49-F238E27FC236}">
                <a16:creationId xmlns:a16="http://schemas.microsoft.com/office/drawing/2014/main" id="{AAA8413E-0206-7647-AC9A-CB7CE1C46623}"/>
              </a:ext>
            </a:extLst>
          </p:cNvPr>
          <p:cNvSpPr>
            <a:spLocks noGrp="1"/>
          </p:cNvSpPr>
          <p:nvPr>
            <p:ph type="sldNum" sz="quarter" idx="12"/>
          </p:nvPr>
        </p:nvSpPr>
        <p:spPr>
          <a:xfrm>
            <a:off x="9650504" y="6333146"/>
            <a:ext cx="1582271" cy="365125"/>
          </a:xfrm>
          <a:prstGeom prst="rect">
            <a:avLst/>
          </a:prstGeom>
        </p:spPr>
        <p:txBody>
          <a:bodyPr/>
          <a:lstStyle>
            <a:lvl1pPr>
              <a:defRPr b="0" i="0">
                <a:solidFill>
                  <a:schemeClr val="accent3"/>
                </a:solidFill>
                <a:latin typeface="+mn-lt"/>
              </a:defRPr>
            </a:lvl1pPr>
          </a:lstStyle>
          <a:p>
            <a:fld id="{CD9A65EA-4CFD-ED4B-B039-4E0B4BD66C34}" type="slidenum">
              <a:rPr lang="en-US" smtClean="0"/>
              <a:pPr/>
              <a:t>‹#›</a:t>
            </a:fld>
            <a:endParaRPr lang="en-US" dirty="0"/>
          </a:p>
        </p:txBody>
      </p:sp>
      <p:sp>
        <p:nvSpPr>
          <p:cNvPr id="7" name="Date Placeholder 3">
            <a:extLst>
              <a:ext uri="{FF2B5EF4-FFF2-40B4-BE49-F238E27FC236}">
                <a16:creationId xmlns:a16="http://schemas.microsoft.com/office/drawing/2014/main" id="{B9A461D2-C681-1246-A001-429F98379D36}"/>
              </a:ext>
            </a:extLst>
          </p:cNvPr>
          <p:cNvSpPr>
            <a:spLocks noGrp="1"/>
          </p:cNvSpPr>
          <p:nvPr>
            <p:ph type="dt" sz="half" idx="10"/>
          </p:nvPr>
        </p:nvSpPr>
        <p:spPr>
          <a:xfrm>
            <a:off x="4424085" y="6333146"/>
            <a:ext cx="1163114" cy="365125"/>
          </a:xfrm>
          <a:prstGeom prst="rect">
            <a:avLst/>
          </a:prstGeom>
        </p:spPr>
        <p:txBody>
          <a:bodyPr/>
          <a:lstStyle>
            <a:lvl1pPr>
              <a:defRPr b="0" i="0">
                <a:solidFill>
                  <a:schemeClr val="accent3"/>
                </a:solidFill>
                <a:latin typeface="+mn-lt"/>
              </a:defRPr>
            </a:lvl1pPr>
          </a:lstStyle>
          <a:p>
            <a:fld id="{5067FBDB-8346-BE46-969C-55A52EB75536}" type="datetimeFigureOut">
              <a:rPr lang="en-US" smtClean="0"/>
              <a:pPr/>
              <a:t>10/31/2024</a:t>
            </a:fld>
            <a:endParaRPr lang="en-US" dirty="0"/>
          </a:p>
        </p:txBody>
      </p:sp>
      <p:sp>
        <p:nvSpPr>
          <p:cNvPr id="8" name="Footer Placeholder 4">
            <a:extLst>
              <a:ext uri="{FF2B5EF4-FFF2-40B4-BE49-F238E27FC236}">
                <a16:creationId xmlns:a16="http://schemas.microsoft.com/office/drawing/2014/main" id="{DA8781AA-1722-F742-9A1F-2F784DD10587}"/>
              </a:ext>
            </a:extLst>
          </p:cNvPr>
          <p:cNvSpPr>
            <a:spLocks noGrp="1"/>
          </p:cNvSpPr>
          <p:nvPr>
            <p:ph type="ftr" sz="quarter" idx="11"/>
          </p:nvPr>
        </p:nvSpPr>
        <p:spPr>
          <a:xfrm>
            <a:off x="5587200" y="6333147"/>
            <a:ext cx="3888494" cy="365125"/>
          </a:xfrm>
          <a:prstGeom prst="rect">
            <a:avLst/>
          </a:prstGeom>
        </p:spPr>
        <p:txBody>
          <a:bodyPr/>
          <a:lstStyle>
            <a:lvl1pPr>
              <a:defRPr b="0" i="0">
                <a:solidFill>
                  <a:schemeClr val="accent3"/>
                </a:solidFill>
                <a:latin typeface="+mn-lt"/>
              </a:defRPr>
            </a:lvl1pPr>
          </a:lstStyle>
          <a:p>
            <a:endParaRPr lang="en-US" dirty="0"/>
          </a:p>
        </p:txBody>
      </p:sp>
      <p:sp>
        <p:nvSpPr>
          <p:cNvPr id="12" name="Content Placeholder 2">
            <a:extLst>
              <a:ext uri="{FF2B5EF4-FFF2-40B4-BE49-F238E27FC236}">
                <a16:creationId xmlns:a16="http://schemas.microsoft.com/office/drawing/2014/main" id="{FE90B0D3-BAC4-224C-9A20-BCF3ED04953D}"/>
              </a:ext>
            </a:extLst>
          </p:cNvPr>
          <p:cNvSpPr>
            <a:spLocks noGrp="1"/>
          </p:cNvSpPr>
          <p:nvPr>
            <p:ph idx="13"/>
          </p:nvPr>
        </p:nvSpPr>
        <p:spPr>
          <a:xfrm>
            <a:off x="4522692" y="2218765"/>
            <a:ext cx="3061447" cy="3958198"/>
          </a:xfrm>
        </p:spPr>
        <p:txBody>
          <a:bodyPr/>
          <a:lstStyle>
            <a:lvl1pPr marL="0" indent="0">
              <a:buFontTx/>
              <a:buNone/>
              <a:defRPr b="0" i="0">
                <a:solidFill>
                  <a:schemeClr val="bg1"/>
                </a:solidFill>
                <a:latin typeface="+mn-lt"/>
              </a:defRPr>
            </a:lvl1pPr>
            <a:lvl2pPr>
              <a:defRPr b="1" i="0">
                <a:latin typeface="Avenir LT Std 65 Medium" panose="020B0503020203020204" pitchFamily="34" charset="0"/>
              </a:defRPr>
            </a:lvl2pPr>
            <a:lvl3pPr>
              <a:defRPr b="0" i="0">
                <a:latin typeface="Avenir LT Std 55 Roman" panose="020B0503020203020204" pitchFamily="34" charset="0"/>
              </a:defRPr>
            </a:lvl3pPr>
            <a:lvl4pPr>
              <a:defRPr b="0" i="0">
                <a:latin typeface="Avenir LT Std 55 Roman" panose="020B0503020203020204" pitchFamily="34" charset="0"/>
              </a:defRPr>
            </a:lvl4pPr>
            <a:lvl5pPr>
              <a:defRPr b="0" i="0">
                <a:latin typeface="Avenir LT Std 45 Book" panose="020B0502020203020204" pitchFamily="34" charset="0"/>
              </a:defRPr>
            </a:lvl5pPr>
          </a:lstStyle>
          <a:p>
            <a:pPr lvl="0"/>
            <a:r>
              <a:rPr lang="en-US" dirty="0"/>
              <a:t>Click to edit Master text styles</a:t>
            </a:r>
          </a:p>
        </p:txBody>
      </p:sp>
      <p:sp>
        <p:nvSpPr>
          <p:cNvPr id="13" name="Content Placeholder 2">
            <a:extLst>
              <a:ext uri="{FF2B5EF4-FFF2-40B4-BE49-F238E27FC236}">
                <a16:creationId xmlns:a16="http://schemas.microsoft.com/office/drawing/2014/main" id="{A20A692A-BC1D-284D-BB2B-6304F8FB34F0}"/>
              </a:ext>
            </a:extLst>
          </p:cNvPr>
          <p:cNvSpPr>
            <a:spLocks noGrp="1"/>
          </p:cNvSpPr>
          <p:nvPr>
            <p:ph idx="14"/>
          </p:nvPr>
        </p:nvSpPr>
        <p:spPr>
          <a:xfrm>
            <a:off x="7884457" y="2218765"/>
            <a:ext cx="3061447" cy="3958198"/>
          </a:xfrm>
        </p:spPr>
        <p:txBody>
          <a:bodyPr/>
          <a:lstStyle>
            <a:lvl1pPr marL="0" indent="0">
              <a:buFontTx/>
              <a:buNone/>
              <a:defRPr b="0" i="0">
                <a:solidFill>
                  <a:schemeClr val="bg1"/>
                </a:solidFill>
                <a:latin typeface="+mn-lt"/>
              </a:defRPr>
            </a:lvl1pPr>
            <a:lvl2pPr>
              <a:defRPr b="1" i="0">
                <a:latin typeface="Avenir LT Std 65 Medium" panose="020B0503020203020204" pitchFamily="34" charset="0"/>
              </a:defRPr>
            </a:lvl2pPr>
            <a:lvl3pPr>
              <a:defRPr b="0" i="0">
                <a:latin typeface="Avenir LT Std 55 Roman" panose="020B0503020203020204" pitchFamily="34" charset="0"/>
              </a:defRPr>
            </a:lvl3pPr>
            <a:lvl4pPr>
              <a:defRPr b="0" i="0">
                <a:latin typeface="Avenir LT Std 55 Roman" panose="020B0503020203020204" pitchFamily="34" charset="0"/>
              </a:defRPr>
            </a:lvl4pPr>
            <a:lvl5pPr>
              <a:defRPr b="0" i="0">
                <a:latin typeface="Avenir LT Std 45 Book" panose="020B0502020203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364501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1097-3EBF-9A4E-BF53-830B828919BE}"/>
              </a:ext>
            </a:extLst>
          </p:cNvPr>
          <p:cNvSpPr>
            <a:spLocks noGrp="1"/>
          </p:cNvSpPr>
          <p:nvPr>
            <p:ph type="title"/>
          </p:nvPr>
        </p:nvSpPr>
        <p:spPr/>
        <p:txBody>
          <a:bodyPr>
            <a:normAutofit/>
          </a:bodyPr>
          <a:lstStyle>
            <a:lvl1pPr>
              <a:defRPr sz="3600" b="0" i="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F591567D-85EE-DD4F-9ACC-4FED1CAC49CD}"/>
              </a:ext>
            </a:extLst>
          </p:cNvPr>
          <p:cNvSpPr>
            <a:spLocks noGrp="1"/>
          </p:cNvSpPr>
          <p:nvPr>
            <p:ph sz="half" idx="1"/>
          </p:nvPr>
        </p:nvSpPr>
        <p:spPr>
          <a:xfrm>
            <a:off x="838200" y="1825625"/>
            <a:ext cx="5181600" cy="4351338"/>
          </a:xfrm>
        </p:spPr>
        <p:txBody>
          <a:bodyPr/>
          <a:lstStyle>
            <a:lvl1pPr>
              <a:buClr>
                <a:schemeClr val="accent1"/>
              </a:buClr>
              <a:defRPr sz="2400" b="1" i="0">
                <a:solidFill>
                  <a:schemeClr val="accent5"/>
                </a:solidFill>
                <a:latin typeface="+mn-lt"/>
              </a:defRPr>
            </a:lvl1pPr>
            <a:lvl2pPr>
              <a:buClr>
                <a:schemeClr val="accent1"/>
              </a:buClr>
              <a:defRPr b="0" i="0">
                <a:latin typeface="+mn-lt"/>
              </a:defRPr>
            </a:lvl2pPr>
            <a:lvl3pPr>
              <a:buClr>
                <a:schemeClr val="accent1"/>
              </a:buClr>
              <a:defRPr b="1" i="0">
                <a:latin typeface="+mn-lt"/>
              </a:defRPr>
            </a:lvl3pPr>
            <a:lvl4pPr>
              <a:buClr>
                <a:schemeClr val="accent1"/>
              </a:buClr>
              <a:defRPr b="0" i="0">
                <a:latin typeface="+mn-lt"/>
              </a:defRPr>
            </a:lvl4pPr>
            <a:lvl5pPr>
              <a:buClr>
                <a:schemeClr val="accent1"/>
              </a:buClr>
              <a:defRPr b="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A4CE4623-197B-F745-9ABD-BB9B9711C340}"/>
              </a:ext>
            </a:extLst>
          </p:cNvPr>
          <p:cNvSpPr>
            <a:spLocks noGrp="1"/>
          </p:cNvSpPr>
          <p:nvPr>
            <p:ph sz="half" idx="13"/>
          </p:nvPr>
        </p:nvSpPr>
        <p:spPr>
          <a:xfrm>
            <a:off x="6199909" y="1825625"/>
            <a:ext cx="5181600" cy="4351338"/>
          </a:xfrm>
        </p:spPr>
        <p:txBody>
          <a:bodyPr/>
          <a:lstStyle>
            <a:lvl1pPr>
              <a:buClr>
                <a:schemeClr val="accent1"/>
              </a:buClr>
              <a:defRPr sz="2400" b="1" i="0">
                <a:solidFill>
                  <a:schemeClr val="accent5"/>
                </a:solidFill>
                <a:latin typeface="+mn-lt"/>
              </a:defRPr>
            </a:lvl1pPr>
            <a:lvl2pPr>
              <a:buClr>
                <a:schemeClr val="accent1"/>
              </a:buClr>
              <a:defRPr b="0" i="0">
                <a:latin typeface="+mn-lt"/>
              </a:defRPr>
            </a:lvl2pPr>
            <a:lvl3pPr>
              <a:buClr>
                <a:schemeClr val="accent1"/>
              </a:buClr>
              <a:defRPr b="1" i="0">
                <a:latin typeface="+mn-lt"/>
              </a:defRPr>
            </a:lvl3pPr>
            <a:lvl4pPr>
              <a:buClr>
                <a:schemeClr val="accent1"/>
              </a:buClr>
              <a:defRPr b="0" i="0">
                <a:latin typeface="+mn-lt"/>
              </a:defRPr>
            </a:lvl4pPr>
            <a:lvl5pPr>
              <a:buClr>
                <a:schemeClr val="accent1"/>
              </a:buClr>
              <a:defRPr b="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F547CEA0-CD9D-AA4A-9CC1-0F8CEEB921D3}"/>
              </a:ext>
            </a:extLst>
          </p:cNvPr>
          <p:cNvSpPr>
            <a:spLocks noGrp="1"/>
          </p:cNvSpPr>
          <p:nvPr>
            <p:ph type="sldNum" sz="quarter" idx="12"/>
          </p:nvPr>
        </p:nvSpPr>
        <p:spPr>
          <a:xfrm>
            <a:off x="9650504" y="6333146"/>
            <a:ext cx="1582271" cy="365125"/>
          </a:xfrm>
          <a:prstGeom prst="rect">
            <a:avLst/>
          </a:prstGeom>
        </p:spPr>
        <p:txBody>
          <a:bodyPr/>
          <a:lstStyle>
            <a:lvl1pPr>
              <a:defRPr b="0" i="0">
                <a:latin typeface="+mn-lt"/>
              </a:defRPr>
            </a:lvl1pPr>
          </a:lstStyle>
          <a:p>
            <a:fld id="{CD9A65EA-4CFD-ED4B-B039-4E0B4BD66C34}" type="slidenum">
              <a:rPr lang="en-US" smtClean="0"/>
              <a:pPr/>
              <a:t>‹#›</a:t>
            </a:fld>
            <a:endParaRPr lang="en-US" dirty="0"/>
          </a:p>
        </p:txBody>
      </p:sp>
      <p:sp>
        <p:nvSpPr>
          <p:cNvPr id="14" name="Date Placeholder 3">
            <a:extLst>
              <a:ext uri="{FF2B5EF4-FFF2-40B4-BE49-F238E27FC236}">
                <a16:creationId xmlns:a16="http://schemas.microsoft.com/office/drawing/2014/main" id="{4A3FFBF9-6325-D04C-A712-2590CFB970EA}"/>
              </a:ext>
            </a:extLst>
          </p:cNvPr>
          <p:cNvSpPr>
            <a:spLocks noGrp="1"/>
          </p:cNvSpPr>
          <p:nvPr>
            <p:ph type="dt" sz="half" idx="10"/>
          </p:nvPr>
        </p:nvSpPr>
        <p:spPr>
          <a:xfrm>
            <a:off x="4424084" y="6333146"/>
            <a:ext cx="1328715" cy="365125"/>
          </a:xfrm>
          <a:prstGeom prst="rect">
            <a:avLst/>
          </a:prstGeom>
        </p:spPr>
        <p:txBody>
          <a:bodyPr/>
          <a:lstStyle>
            <a:lvl1pPr>
              <a:defRPr b="0" i="0">
                <a:latin typeface="+mn-lt"/>
              </a:defRPr>
            </a:lvl1pPr>
          </a:lstStyle>
          <a:p>
            <a:fld id="{5067FBDB-8346-BE46-969C-55A52EB75536}" type="datetimeFigureOut">
              <a:rPr lang="en-US" smtClean="0"/>
              <a:pPr/>
              <a:t>10/31/2024</a:t>
            </a:fld>
            <a:endParaRPr lang="en-US" dirty="0"/>
          </a:p>
        </p:txBody>
      </p:sp>
      <p:sp>
        <p:nvSpPr>
          <p:cNvPr id="15" name="Footer Placeholder 4">
            <a:extLst>
              <a:ext uri="{FF2B5EF4-FFF2-40B4-BE49-F238E27FC236}">
                <a16:creationId xmlns:a16="http://schemas.microsoft.com/office/drawing/2014/main" id="{4A720AC9-97E7-DC43-A57D-17CF36B1E882}"/>
              </a:ext>
            </a:extLst>
          </p:cNvPr>
          <p:cNvSpPr>
            <a:spLocks noGrp="1"/>
          </p:cNvSpPr>
          <p:nvPr>
            <p:ph type="ftr" sz="quarter" idx="11"/>
          </p:nvPr>
        </p:nvSpPr>
        <p:spPr>
          <a:xfrm>
            <a:off x="5752800" y="6333147"/>
            <a:ext cx="3722894" cy="365125"/>
          </a:xfrm>
          <a:prstGeom prst="rect">
            <a:avLst/>
          </a:prstGeom>
        </p:spPr>
        <p:txBody>
          <a:bodyPr/>
          <a:lstStyle>
            <a:lvl1pPr>
              <a:defRPr b="0" i="0">
                <a:latin typeface="+mn-lt"/>
              </a:defRPr>
            </a:lvl1pPr>
          </a:lstStyle>
          <a:p>
            <a:endParaRPr lang="en-US" dirty="0"/>
          </a:p>
        </p:txBody>
      </p:sp>
      <p:pic>
        <p:nvPicPr>
          <p:cNvPr id="17" name="Content Placeholder 4" descr="Text&#10;&#10;Description automatically generated">
            <a:extLst>
              <a:ext uri="{FF2B5EF4-FFF2-40B4-BE49-F238E27FC236}">
                <a16:creationId xmlns:a16="http://schemas.microsoft.com/office/drawing/2014/main" id="{AB570BC2-46D9-1A48-BFDB-838507F8A0E1}"/>
              </a:ext>
            </a:extLst>
          </p:cNvPr>
          <p:cNvPicPr>
            <a:picLocks noChangeAspect="1"/>
          </p:cNvPicPr>
          <p:nvPr userDrawn="1"/>
        </p:nvPicPr>
        <p:blipFill>
          <a:blip r:embed="rId3"/>
          <a:stretch>
            <a:fillRect/>
          </a:stretch>
        </p:blipFill>
        <p:spPr>
          <a:xfrm>
            <a:off x="806829" y="6196533"/>
            <a:ext cx="2743200" cy="501738"/>
          </a:xfrm>
          <a:prstGeom prst="rect">
            <a:avLst/>
          </a:prstGeom>
        </p:spPr>
      </p:pic>
    </p:spTree>
    <p:extLst>
      <p:ext uri="{BB962C8B-B14F-4D97-AF65-F5344CB8AC3E}">
        <p14:creationId xmlns:p14="http://schemas.microsoft.com/office/powerpoint/2010/main" val="2320514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E40875-BADF-3E49-B7A3-AC22420D9012}"/>
              </a:ext>
            </a:extLst>
          </p:cNvPr>
          <p:cNvSpPr/>
          <p:nvPr userDrawn="1"/>
        </p:nvSpPr>
        <p:spPr>
          <a:xfrm>
            <a:off x="838197" y="852055"/>
            <a:ext cx="10515600" cy="4821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6E73E38-407D-8140-BFEC-3E23AA9925E5}"/>
              </a:ext>
            </a:extLst>
          </p:cNvPr>
          <p:cNvSpPr>
            <a:spLocks noGrp="1"/>
          </p:cNvSpPr>
          <p:nvPr>
            <p:ph type="title" hasCustomPrompt="1"/>
          </p:nvPr>
        </p:nvSpPr>
        <p:spPr>
          <a:xfrm>
            <a:off x="1936170" y="2157412"/>
            <a:ext cx="8319655" cy="1325563"/>
          </a:xfrm>
        </p:spPr>
        <p:txBody>
          <a:bodyPr>
            <a:normAutofit/>
          </a:bodyPr>
          <a:lstStyle>
            <a:lvl1pPr>
              <a:defRPr sz="3600" b="0" i="0">
                <a:solidFill>
                  <a:schemeClr val="bg1"/>
                </a:solidFill>
                <a:latin typeface="+mj-lt"/>
              </a:defRPr>
            </a:lvl1pPr>
          </a:lstStyle>
          <a:p>
            <a:r>
              <a:rPr lang="en-US" dirty="0"/>
              <a:t>Click to add quote</a:t>
            </a:r>
          </a:p>
        </p:txBody>
      </p:sp>
      <p:sp>
        <p:nvSpPr>
          <p:cNvPr id="7" name="Title 1">
            <a:extLst>
              <a:ext uri="{FF2B5EF4-FFF2-40B4-BE49-F238E27FC236}">
                <a16:creationId xmlns:a16="http://schemas.microsoft.com/office/drawing/2014/main" id="{A089DC1E-69CC-6443-85AA-6CCDD6300883}"/>
              </a:ext>
            </a:extLst>
          </p:cNvPr>
          <p:cNvSpPr txBox="1">
            <a:spLocks/>
          </p:cNvSpPr>
          <p:nvPr userDrawn="1"/>
        </p:nvSpPr>
        <p:spPr>
          <a:xfrm>
            <a:off x="5630139" y="1184564"/>
            <a:ext cx="93171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bg1"/>
                </a:solidFill>
                <a:latin typeface="Avenir LT Std 65 Medium" panose="020B0503020203020204" pitchFamily="34" charset="0"/>
                <a:ea typeface="+mj-ea"/>
                <a:cs typeface="+mj-cs"/>
              </a:defRPr>
            </a:lvl1pPr>
          </a:lstStyle>
          <a:p>
            <a:r>
              <a:rPr lang="en-US" sz="13600" b="1" i="0" spc="300" dirty="0">
                <a:solidFill>
                  <a:schemeClr val="accent2"/>
                </a:solidFill>
                <a:latin typeface="Times New Roman" panose="02020603050405020304" pitchFamily="18" charset="0"/>
                <a:cs typeface="Times New Roman" panose="02020603050405020304" pitchFamily="18" charset="0"/>
              </a:rPr>
              <a:t>“</a:t>
            </a:r>
          </a:p>
        </p:txBody>
      </p:sp>
      <p:cxnSp>
        <p:nvCxnSpPr>
          <p:cNvPr id="10" name="Straight Connector 9">
            <a:extLst>
              <a:ext uri="{FF2B5EF4-FFF2-40B4-BE49-F238E27FC236}">
                <a16:creationId xmlns:a16="http://schemas.microsoft.com/office/drawing/2014/main" id="{9A5C74E7-C782-754B-B774-1B2E122FA3E0}"/>
              </a:ext>
            </a:extLst>
          </p:cNvPr>
          <p:cNvCxnSpPr/>
          <p:nvPr userDrawn="1"/>
        </p:nvCxnSpPr>
        <p:spPr>
          <a:xfrm>
            <a:off x="8946776" y="609600"/>
            <a:ext cx="2407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743C90-FF21-1045-BAE5-4BFCCB53CB06}"/>
              </a:ext>
            </a:extLst>
          </p:cNvPr>
          <p:cNvCxnSpPr/>
          <p:nvPr userDrawn="1"/>
        </p:nvCxnSpPr>
        <p:spPr>
          <a:xfrm>
            <a:off x="842682" y="5952565"/>
            <a:ext cx="240702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CA8F6006-0CB6-9F4A-B550-3D5B8DBAE0F5}"/>
              </a:ext>
            </a:extLst>
          </p:cNvPr>
          <p:cNvSpPr>
            <a:spLocks noGrp="1"/>
          </p:cNvSpPr>
          <p:nvPr>
            <p:ph type="sldNum" sz="quarter" idx="12"/>
          </p:nvPr>
        </p:nvSpPr>
        <p:spPr>
          <a:xfrm>
            <a:off x="9650504" y="6333146"/>
            <a:ext cx="1582271" cy="365125"/>
          </a:xfrm>
          <a:prstGeom prst="rect">
            <a:avLst/>
          </a:prstGeom>
        </p:spPr>
        <p:txBody>
          <a:bodyPr/>
          <a:lstStyle>
            <a:lvl1pPr>
              <a:defRPr b="0" i="0">
                <a:latin typeface="+mn-lt"/>
              </a:defRPr>
            </a:lvl1pPr>
          </a:lstStyle>
          <a:p>
            <a:fld id="{CD9A65EA-4CFD-ED4B-B039-4E0B4BD66C34}" type="slidenum">
              <a:rPr lang="en-US" smtClean="0"/>
              <a:pPr/>
              <a:t>‹#›</a:t>
            </a:fld>
            <a:endParaRPr lang="en-US" dirty="0"/>
          </a:p>
        </p:txBody>
      </p:sp>
      <p:sp>
        <p:nvSpPr>
          <p:cNvPr id="16" name="Date Placeholder 3">
            <a:extLst>
              <a:ext uri="{FF2B5EF4-FFF2-40B4-BE49-F238E27FC236}">
                <a16:creationId xmlns:a16="http://schemas.microsoft.com/office/drawing/2014/main" id="{EB862BF9-C7C9-064E-9D1E-B38F217A4745}"/>
              </a:ext>
            </a:extLst>
          </p:cNvPr>
          <p:cNvSpPr>
            <a:spLocks noGrp="1"/>
          </p:cNvSpPr>
          <p:nvPr>
            <p:ph type="dt" sz="half" idx="10"/>
          </p:nvPr>
        </p:nvSpPr>
        <p:spPr>
          <a:xfrm>
            <a:off x="4424084" y="6333146"/>
            <a:ext cx="1350315" cy="365125"/>
          </a:xfrm>
          <a:prstGeom prst="rect">
            <a:avLst/>
          </a:prstGeom>
        </p:spPr>
        <p:txBody>
          <a:bodyPr/>
          <a:lstStyle>
            <a:lvl1pPr>
              <a:defRPr b="0" i="0">
                <a:latin typeface="+mn-lt"/>
              </a:defRPr>
            </a:lvl1pPr>
          </a:lstStyle>
          <a:p>
            <a:fld id="{5067FBDB-8346-BE46-969C-55A52EB75536}" type="datetimeFigureOut">
              <a:rPr lang="en-US" smtClean="0"/>
              <a:pPr/>
              <a:t>10/31/2024</a:t>
            </a:fld>
            <a:endParaRPr lang="en-US" dirty="0"/>
          </a:p>
        </p:txBody>
      </p:sp>
      <p:sp>
        <p:nvSpPr>
          <p:cNvPr id="17" name="Footer Placeholder 4">
            <a:extLst>
              <a:ext uri="{FF2B5EF4-FFF2-40B4-BE49-F238E27FC236}">
                <a16:creationId xmlns:a16="http://schemas.microsoft.com/office/drawing/2014/main" id="{7B913D24-4465-DD45-B418-A04DF5E3D7F4}"/>
              </a:ext>
            </a:extLst>
          </p:cNvPr>
          <p:cNvSpPr>
            <a:spLocks noGrp="1"/>
          </p:cNvSpPr>
          <p:nvPr>
            <p:ph type="ftr" sz="quarter" idx="11"/>
          </p:nvPr>
        </p:nvSpPr>
        <p:spPr>
          <a:xfrm>
            <a:off x="5774400" y="6333147"/>
            <a:ext cx="3701294" cy="365125"/>
          </a:xfrm>
          <a:prstGeom prst="rect">
            <a:avLst/>
          </a:prstGeom>
        </p:spPr>
        <p:txBody>
          <a:bodyPr/>
          <a:lstStyle>
            <a:lvl1pPr>
              <a:defRPr b="0" i="0">
                <a:latin typeface="+mn-lt"/>
              </a:defRPr>
            </a:lvl1pPr>
          </a:lstStyle>
          <a:p>
            <a:endParaRPr lang="en-US" dirty="0"/>
          </a:p>
        </p:txBody>
      </p:sp>
      <p:pic>
        <p:nvPicPr>
          <p:cNvPr id="19" name="Content Placeholder 4" descr="Text&#10;&#10;Description automatically generated">
            <a:extLst>
              <a:ext uri="{FF2B5EF4-FFF2-40B4-BE49-F238E27FC236}">
                <a16:creationId xmlns:a16="http://schemas.microsoft.com/office/drawing/2014/main" id="{0C213F4C-102E-EC48-B649-E3AE9F1999A3}"/>
              </a:ext>
            </a:extLst>
          </p:cNvPr>
          <p:cNvPicPr>
            <a:picLocks noChangeAspect="1"/>
          </p:cNvPicPr>
          <p:nvPr userDrawn="1"/>
        </p:nvPicPr>
        <p:blipFill>
          <a:blip r:embed="rId2"/>
          <a:stretch>
            <a:fillRect/>
          </a:stretch>
        </p:blipFill>
        <p:spPr>
          <a:xfrm>
            <a:off x="806829" y="6196533"/>
            <a:ext cx="2743200" cy="501738"/>
          </a:xfrm>
          <a:prstGeom prst="rect">
            <a:avLst/>
          </a:prstGeom>
        </p:spPr>
      </p:pic>
    </p:spTree>
    <p:extLst>
      <p:ext uri="{BB962C8B-B14F-4D97-AF65-F5344CB8AC3E}">
        <p14:creationId xmlns:p14="http://schemas.microsoft.com/office/powerpoint/2010/main" val="3420618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E40875-BADF-3E49-B7A3-AC22420D9012}"/>
              </a:ext>
            </a:extLst>
          </p:cNvPr>
          <p:cNvSpPr/>
          <p:nvPr userDrawn="1"/>
        </p:nvSpPr>
        <p:spPr>
          <a:xfrm>
            <a:off x="838197" y="852055"/>
            <a:ext cx="10515600" cy="4821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6E73E38-407D-8140-BFEC-3E23AA9925E5}"/>
              </a:ext>
            </a:extLst>
          </p:cNvPr>
          <p:cNvSpPr>
            <a:spLocks noGrp="1"/>
          </p:cNvSpPr>
          <p:nvPr>
            <p:ph type="title" hasCustomPrompt="1"/>
          </p:nvPr>
        </p:nvSpPr>
        <p:spPr>
          <a:xfrm>
            <a:off x="1936170" y="2157412"/>
            <a:ext cx="8319655" cy="1325563"/>
          </a:xfrm>
        </p:spPr>
        <p:txBody>
          <a:bodyPr>
            <a:normAutofit/>
          </a:bodyPr>
          <a:lstStyle>
            <a:lvl1pPr>
              <a:defRPr sz="3600" b="0" i="0">
                <a:solidFill>
                  <a:schemeClr val="bg1"/>
                </a:solidFill>
                <a:latin typeface="+mj-lt"/>
              </a:defRPr>
            </a:lvl1pPr>
          </a:lstStyle>
          <a:p>
            <a:r>
              <a:rPr lang="en-US" dirty="0"/>
              <a:t>Click to add quote</a:t>
            </a:r>
          </a:p>
        </p:txBody>
      </p:sp>
      <p:cxnSp>
        <p:nvCxnSpPr>
          <p:cNvPr id="10" name="Straight Connector 9">
            <a:extLst>
              <a:ext uri="{FF2B5EF4-FFF2-40B4-BE49-F238E27FC236}">
                <a16:creationId xmlns:a16="http://schemas.microsoft.com/office/drawing/2014/main" id="{9A5C74E7-C782-754B-B774-1B2E122FA3E0}"/>
              </a:ext>
            </a:extLst>
          </p:cNvPr>
          <p:cNvCxnSpPr/>
          <p:nvPr userDrawn="1"/>
        </p:nvCxnSpPr>
        <p:spPr>
          <a:xfrm>
            <a:off x="8946776" y="609600"/>
            <a:ext cx="2407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743C90-FF21-1045-BAE5-4BFCCB53CB06}"/>
              </a:ext>
            </a:extLst>
          </p:cNvPr>
          <p:cNvCxnSpPr/>
          <p:nvPr userDrawn="1"/>
        </p:nvCxnSpPr>
        <p:spPr>
          <a:xfrm>
            <a:off x="842682" y="5952565"/>
            <a:ext cx="240702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729C42C6-3304-8E4A-9A59-00BC4A5924EE}"/>
              </a:ext>
            </a:extLst>
          </p:cNvPr>
          <p:cNvSpPr txBox="1">
            <a:spLocks/>
          </p:cNvSpPr>
          <p:nvPr userDrawn="1"/>
        </p:nvSpPr>
        <p:spPr>
          <a:xfrm>
            <a:off x="5630137" y="710622"/>
            <a:ext cx="93171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bg1"/>
                </a:solidFill>
                <a:latin typeface="Avenir LT Std 65 Medium" panose="020B0503020203020204" pitchFamily="34" charset="0"/>
                <a:ea typeface="+mj-ea"/>
                <a:cs typeface="+mj-cs"/>
              </a:defRPr>
            </a:lvl1pPr>
          </a:lstStyle>
          <a:p>
            <a:r>
              <a:rPr lang="en-US" sz="12600" b="1" i="0" spc="300" dirty="0">
                <a:solidFill>
                  <a:schemeClr val="accent2"/>
                </a:solidFill>
                <a:latin typeface="Times New Roman" panose="02020603050405020304" pitchFamily="18" charset="0"/>
                <a:cs typeface="Times New Roman" panose="02020603050405020304" pitchFamily="18" charset="0"/>
              </a:rPr>
              <a:t>«</a:t>
            </a:r>
          </a:p>
        </p:txBody>
      </p:sp>
      <p:sp>
        <p:nvSpPr>
          <p:cNvPr id="17" name="Slide Number Placeholder 5">
            <a:extLst>
              <a:ext uri="{FF2B5EF4-FFF2-40B4-BE49-F238E27FC236}">
                <a16:creationId xmlns:a16="http://schemas.microsoft.com/office/drawing/2014/main" id="{804A9D8F-EBB0-5341-B9C6-C0B141C93AD2}"/>
              </a:ext>
            </a:extLst>
          </p:cNvPr>
          <p:cNvSpPr>
            <a:spLocks noGrp="1"/>
          </p:cNvSpPr>
          <p:nvPr>
            <p:ph type="sldNum" sz="quarter" idx="12"/>
          </p:nvPr>
        </p:nvSpPr>
        <p:spPr>
          <a:xfrm>
            <a:off x="9650504" y="6333146"/>
            <a:ext cx="1582271" cy="365125"/>
          </a:xfrm>
          <a:prstGeom prst="rect">
            <a:avLst/>
          </a:prstGeom>
        </p:spPr>
        <p:txBody>
          <a:bodyPr/>
          <a:lstStyle>
            <a:lvl1pPr>
              <a:defRPr b="0" i="0">
                <a:latin typeface="+mn-lt"/>
              </a:defRPr>
            </a:lvl1pPr>
          </a:lstStyle>
          <a:p>
            <a:fld id="{CD9A65EA-4CFD-ED4B-B039-4E0B4BD66C34}" type="slidenum">
              <a:rPr lang="en-US" smtClean="0"/>
              <a:pPr/>
              <a:t>‹#›</a:t>
            </a:fld>
            <a:endParaRPr lang="en-US" dirty="0"/>
          </a:p>
        </p:txBody>
      </p:sp>
      <p:sp>
        <p:nvSpPr>
          <p:cNvPr id="18" name="Date Placeholder 3">
            <a:extLst>
              <a:ext uri="{FF2B5EF4-FFF2-40B4-BE49-F238E27FC236}">
                <a16:creationId xmlns:a16="http://schemas.microsoft.com/office/drawing/2014/main" id="{3E1AC1D4-4D9A-6E42-9B62-0A43704DBB61}"/>
              </a:ext>
            </a:extLst>
          </p:cNvPr>
          <p:cNvSpPr>
            <a:spLocks noGrp="1"/>
          </p:cNvSpPr>
          <p:nvPr>
            <p:ph type="dt" sz="half" idx="10"/>
          </p:nvPr>
        </p:nvSpPr>
        <p:spPr>
          <a:xfrm>
            <a:off x="4424084" y="6333146"/>
            <a:ext cx="1393515" cy="365125"/>
          </a:xfrm>
          <a:prstGeom prst="rect">
            <a:avLst/>
          </a:prstGeom>
        </p:spPr>
        <p:txBody>
          <a:bodyPr/>
          <a:lstStyle>
            <a:lvl1pPr>
              <a:defRPr b="0" i="0">
                <a:latin typeface="+mn-lt"/>
              </a:defRPr>
            </a:lvl1pPr>
          </a:lstStyle>
          <a:p>
            <a:fld id="{5067FBDB-8346-BE46-969C-55A52EB75536}" type="datetimeFigureOut">
              <a:rPr lang="en-US" smtClean="0"/>
              <a:pPr/>
              <a:t>10/31/2024</a:t>
            </a:fld>
            <a:endParaRPr lang="en-US" dirty="0"/>
          </a:p>
        </p:txBody>
      </p:sp>
      <p:sp>
        <p:nvSpPr>
          <p:cNvPr id="19" name="Footer Placeholder 4">
            <a:extLst>
              <a:ext uri="{FF2B5EF4-FFF2-40B4-BE49-F238E27FC236}">
                <a16:creationId xmlns:a16="http://schemas.microsoft.com/office/drawing/2014/main" id="{2B64A117-3A6B-AD43-A717-570BD6E1B433}"/>
              </a:ext>
            </a:extLst>
          </p:cNvPr>
          <p:cNvSpPr>
            <a:spLocks noGrp="1"/>
          </p:cNvSpPr>
          <p:nvPr>
            <p:ph type="ftr" sz="quarter" idx="11"/>
          </p:nvPr>
        </p:nvSpPr>
        <p:spPr>
          <a:xfrm>
            <a:off x="5875200" y="6333147"/>
            <a:ext cx="3600494" cy="365125"/>
          </a:xfrm>
          <a:prstGeom prst="rect">
            <a:avLst/>
          </a:prstGeom>
        </p:spPr>
        <p:txBody>
          <a:bodyPr/>
          <a:lstStyle>
            <a:lvl1pPr>
              <a:defRPr b="0" i="0">
                <a:latin typeface="+mn-lt"/>
              </a:defRPr>
            </a:lvl1pPr>
          </a:lstStyle>
          <a:p>
            <a:endParaRPr lang="en-US" dirty="0"/>
          </a:p>
        </p:txBody>
      </p:sp>
      <p:pic>
        <p:nvPicPr>
          <p:cNvPr id="21" name="Content Placeholder 4" descr="Text&#10;&#10;Description automatically generated">
            <a:extLst>
              <a:ext uri="{FF2B5EF4-FFF2-40B4-BE49-F238E27FC236}">
                <a16:creationId xmlns:a16="http://schemas.microsoft.com/office/drawing/2014/main" id="{2B7179AE-5C90-E84F-AE86-2F6BDB5B9D95}"/>
              </a:ext>
            </a:extLst>
          </p:cNvPr>
          <p:cNvPicPr>
            <a:picLocks noChangeAspect="1"/>
          </p:cNvPicPr>
          <p:nvPr userDrawn="1"/>
        </p:nvPicPr>
        <p:blipFill>
          <a:blip r:embed="rId2"/>
          <a:stretch>
            <a:fillRect/>
          </a:stretch>
        </p:blipFill>
        <p:spPr>
          <a:xfrm>
            <a:off x="806829" y="6196533"/>
            <a:ext cx="2743200" cy="501738"/>
          </a:xfrm>
          <a:prstGeom prst="rect">
            <a:avLst/>
          </a:prstGeom>
        </p:spPr>
      </p:pic>
    </p:spTree>
    <p:extLst>
      <p:ext uri="{BB962C8B-B14F-4D97-AF65-F5344CB8AC3E}">
        <p14:creationId xmlns:p14="http://schemas.microsoft.com/office/powerpoint/2010/main" val="931266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8CC0-18C6-EC40-9B13-B4EF19F5367A}"/>
              </a:ext>
            </a:extLst>
          </p:cNvPr>
          <p:cNvSpPr>
            <a:spLocks noGrp="1"/>
          </p:cNvSpPr>
          <p:nvPr>
            <p:ph type="title" hasCustomPrompt="1"/>
          </p:nvPr>
        </p:nvSpPr>
        <p:spPr/>
        <p:txBody>
          <a:bodyPr>
            <a:normAutofit/>
          </a:bodyPr>
          <a:lstStyle>
            <a:lvl1pPr>
              <a:defRPr sz="3600" b="0" i="0">
                <a:latin typeface="+mj-lt"/>
              </a:defRPr>
            </a:lvl1pPr>
          </a:lstStyle>
          <a:p>
            <a:r>
              <a:rPr lang="en-US" dirty="0" err="1"/>
              <a:t>Cliquez</a:t>
            </a:r>
            <a:r>
              <a:rPr lang="en-US" dirty="0"/>
              <a:t> pour modifier le </a:t>
            </a:r>
            <a:r>
              <a:rPr lang="en-US" dirty="0" err="1"/>
              <a:t>titre</a:t>
            </a:r>
            <a:endParaRPr lang="en-US" dirty="0"/>
          </a:p>
        </p:txBody>
      </p:sp>
      <p:sp>
        <p:nvSpPr>
          <p:cNvPr id="3" name="Content Placeholder 2">
            <a:extLst>
              <a:ext uri="{FF2B5EF4-FFF2-40B4-BE49-F238E27FC236}">
                <a16:creationId xmlns:a16="http://schemas.microsoft.com/office/drawing/2014/main" id="{A9D53C61-33A2-3E4E-A6B5-5C8301828F7C}"/>
              </a:ext>
            </a:extLst>
          </p:cNvPr>
          <p:cNvSpPr>
            <a:spLocks noGrp="1"/>
          </p:cNvSpPr>
          <p:nvPr>
            <p:ph idx="1" hasCustomPrompt="1"/>
          </p:nvPr>
        </p:nvSpPr>
        <p:spPr/>
        <p:txBody>
          <a:bodyPr/>
          <a:lstStyle>
            <a:lvl1pPr>
              <a:defRPr b="0" i="0">
                <a:solidFill>
                  <a:schemeClr val="accent2"/>
                </a:solidFill>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err="1"/>
              <a:t>Cliquez</a:t>
            </a:r>
            <a:r>
              <a:rPr lang="en-US" dirty="0"/>
              <a:t> pour </a:t>
            </a:r>
            <a:r>
              <a:rPr lang="en-US" dirty="0" err="1"/>
              <a:t>ajouter</a:t>
            </a:r>
            <a:r>
              <a:rPr lang="en-US" dirty="0"/>
              <a:t> de </a:t>
            </a:r>
            <a:r>
              <a:rPr lang="en-US" dirty="0" err="1"/>
              <a:t>texte</a:t>
            </a:r>
            <a:endParaRPr lang="en-US" dirty="0"/>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en-US" dirty="0"/>
          </a:p>
        </p:txBody>
      </p:sp>
      <p:sp>
        <p:nvSpPr>
          <p:cNvPr id="6" name="Slide Number Placeholder 5">
            <a:extLst>
              <a:ext uri="{FF2B5EF4-FFF2-40B4-BE49-F238E27FC236}">
                <a16:creationId xmlns:a16="http://schemas.microsoft.com/office/drawing/2014/main" id="{AAA8413E-0206-7647-AC9A-CB7CE1C46623}"/>
              </a:ext>
            </a:extLst>
          </p:cNvPr>
          <p:cNvSpPr>
            <a:spLocks noGrp="1"/>
          </p:cNvSpPr>
          <p:nvPr>
            <p:ph type="sldNum" sz="quarter" idx="12"/>
          </p:nvPr>
        </p:nvSpPr>
        <p:spPr>
          <a:xfrm>
            <a:off x="9650504" y="6333146"/>
            <a:ext cx="1582271" cy="365125"/>
          </a:xfrm>
          <a:prstGeom prst="rect">
            <a:avLst/>
          </a:prstGeom>
        </p:spPr>
        <p:txBody>
          <a:bodyPr/>
          <a:lstStyle>
            <a:lvl1pPr>
              <a:defRPr b="0" i="0">
                <a:latin typeface="+mn-lt"/>
              </a:defRPr>
            </a:lvl1pPr>
          </a:lstStyle>
          <a:p>
            <a:fld id="{CD9A65EA-4CFD-ED4B-B039-4E0B4BD66C34}" type="slidenum">
              <a:rPr lang="en-US" smtClean="0"/>
              <a:pPr/>
              <a:t>‹#›</a:t>
            </a:fld>
            <a:endParaRPr lang="en-US" dirty="0"/>
          </a:p>
        </p:txBody>
      </p:sp>
      <p:sp>
        <p:nvSpPr>
          <p:cNvPr id="7" name="Date Placeholder 3">
            <a:extLst>
              <a:ext uri="{FF2B5EF4-FFF2-40B4-BE49-F238E27FC236}">
                <a16:creationId xmlns:a16="http://schemas.microsoft.com/office/drawing/2014/main" id="{B9A461D2-C681-1246-A001-429F98379D36}"/>
              </a:ext>
            </a:extLst>
          </p:cNvPr>
          <p:cNvSpPr>
            <a:spLocks noGrp="1"/>
          </p:cNvSpPr>
          <p:nvPr>
            <p:ph type="dt" sz="half" idx="10"/>
          </p:nvPr>
        </p:nvSpPr>
        <p:spPr>
          <a:xfrm>
            <a:off x="4424084" y="6333146"/>
            <a:ext cx="1220716" cy="365125"/>
          </a:xfrm>
          <a:prstGeom prst="rect">
            <a:avLst/>
          </a:prstGeom>
        </p:spPr>
        <p:txBody>
          <a:bodyPr/>
          <a:lstStyle>
            <a:lvl1pPr>
              <a:defRPr b="0" i="0">
                <a:latin typeface="+mn-lt"/>
              </a:defRPr>
            </a:lvl1pPr>
          </a:lstStyle>
          <a:p>
            <a:fld id="{5067FBDB-8346-BE46-969C-55A52EB75536}" type="datetimeFigureOut">
              <a:rPr lang="en-US" smtClean="0"/>
              <a:pPr/>
              <a:t>10/31/2024</a:t>
            </a:fld>
            <a:endParaRPr lang="en-US" dirty="0"/>
          </a:p>
        </p:txBody>
      </p:sp>
      <p:sp>
        <p:nvSpPr>
          <p:cNvPr id="8" name="Footer Placeholder 4">
            <a:extLst>
              <a:ext uri="{FF2B5EF4-FFF2-40B4-BE49-F238E27FC236}">
                <a16:creationId xmlns:a16="http://schemas.microsoft.com/office/drawing/2014/main" id="{DA8781AA-1722-F742-9A1F-2F784DD10587}"/>
              </a:ext>
            </a:extLst>
          </p:cNvPr>
          <p:cNvSpPr>
            <a:spLocks noGrp="1"/>
          </p:cNvSpPr>
          <p:nvPr>
            <p:ph type="ftr" sz="quarter" idx="11"/>
          </p:nvPr>
        </p:nvSpPr>
        <p:spPr>
          <a:xfrm>
            <a:off x="5702400" y="6333147"/>
            <a:ext cx="3773294" cy="365125"/>
          </a:xfrm>
          <a:prstGeom prst="rect">
            <a:avLst/>
          </a:prstGeom>
        </p:spPr>
        <p:txBody>
          <a:bodyPr/>
          <a:lstStyle>
            <a:lvl1pPr>
              <a:defRPr b="0" i="0">
                <a:latin typeface="+mn-lt"/>
              </a:defRPr>
            </a:lvl1pPr>
          </a:lstStyle>
          <a:p>
            <a:endParaRPr lang="en-US" dirty="0"/>
          </a:p>
        </p:txBody>
      </p:sp>
      <p:pic>
        <p:nvPicPr>
          <p:cNvPr id="5" name="Picture 4" descr="Text&#10;&#10;Description automatically generated">
            <a:extLst>
              <a:ext uri="{FF2B5EF4-FFF2-40B4-BE49-F238E27FC236}">
                <a16:creationId xmlns:a16="http://schemas.microsoft.com/office/drawing/2014/main" id="{472A019E-8728-0449-9D66-C62CF84C793F}"/>
              </a:ext>
            </a:extLst>
          </p:cNvPr>
          <p:cNvPicPr>
            <a:picLocks noChangeAspect="1"/>
          </p:cNvPicPr>
          <p:nvPr userDrawn="1"/>
        </p:nvPicPr>
        <p:blipFill>
          <a:blip r:embed="rId3"/>
          <a:stretch>
            <a:fillRect/>
          </a:stretch>
        </p:blipFill>
        <p:spPr>
          <a:xfrm>
            <a:off x="806828" y="6176963"/>
            <a:ext cx="2926721" cy="528436"/>
          </a:xfrm>
          <a:prstGeom prst="rect">
            <a:avLst/>
          </a:prstGeom>
        </p:spPr>
      </p:pic>
    </p:spTree>
    <p:extLst>
      <p:ext uri="{BB962C8B-B14F-4D97-AF65-F5344CB8AC3E}">
        <p14:creationId xmlns:p14="http://schemas.microsoft.com/office/powerpoint/2010/main" val="2092106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2FDE12-B179-544E-9239-6B8FE23A1D2A}"/>
              </a:ext>
            </a:extLst>
          </p:cNvPr>
          <p:cNvSpPr/>
          <p:nvPr userDrawn="1"/>
        </p:nvSpPr>
        <p:spPr>
          <a:xfrm>
            <a:off x="4482353" y="0"/>
            <a:ext cx="7709647"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243587-1418-F841-BD91-5BF556E83E00}"/>
              </a:ext>
            </a:extLst>
          </p:cNvPr>
          <p:cNvSpPr>
            <a:spLocks noGrp="1"/>
          </p:cNvSpPr>
          <p:nvPr>
            <p:ph type="title"/>
          </p:nvPr>
        </p:nvSpPr>
        <p:spPr>
          <a:xfrm>
            <a:off x="6096000" y="867148"/>
            <a:ext cx="5735170" cy="1325563"/>
          </a:xfrm>
        </p:spPr>
        <p:txBody>
          <a:bodyPr>
            <a:normAutofit/>
          </a:bodyPr>
          <a:lstStyle>
            <a:lvl1pPr>
              <a:defRPr sz="3400" b="0" i="0">
                <a:solidFill>
                  <a:schemeClr val="bg1"/>
                </a:solidFill>
                <a:latin typeface="+mj-lt"/>
              </a:defRPr>
            </a:lvl1pPr>
          </a:lstStyle>
          <a:p>
            <a:r>
              <a:rPr lang="en-US" dirty="0"/>
              <a:t>Click to edit Master title style</a:t>
            </a:r>
          </a:p>
        </p:txBody>
      </p:sp>
      <p:pic>
        <p:nvPicPr>
          <p:cNvPr id="12" name="Picture 11" descr="A group of people holding signs&#10;&#10;Description automatically generated with medium confidence">
            <a:extLst>
              <a:ext uri="{FF2B5EF4-FFF2-40B4-BE49-F238E27FC236}">
                <a16:creationId xmlns:a16="http://schemas.microsoft.com/office/drawing/2014/main" id="{5C2A5484-02CA-2C44-829C-AE821700A8CA}"/>
              </a:ext>
            </a:extLst>
          </p:cNvPr>
          <p:cNvPicPr>
            <a:picLocks noChangeAspect="1"/>
          </p:cNvPicPr>
          <p:nvPr userDrawn="1"/>
        </p:nvPicPr>
        <p:blipFill>
          <a:blip r:embed="rId2"/>
          <a:stretch>
            <a:fillRect/>
          </a:stretch>
        </p:blipFill>
        <p:spPr>
          <a:xfrm>
            <a:off x="784413" y="595218"/>
            <a:ext cx="4474481" cy="5416924"/>
          </a:xfrm>
          <a:prstGeom prst="rect">
            <a:avLst/>
          </a:prstGeom>
          <a:ln w="28575">
            <a:solidFill>
              <a:schemeClr val="bg1"/>
            </a:solidFill>
          </a:ln>
        </p:spPr>
      </p:pic>
      <p:sp>
        <p:nvSpPr>
          <p:cNvPr id="16" name="Slide Number Placeholder 5">
            <a:extLst>
              <a:ext uri="{FF2B5EF4-FFF2-40B4-BE49-F238E27FC236}">
                <a16:creationId xmlns:a16="http://schemas.microsoft.com/office/drawing/2014/main" id="{0C886E68-C3E4-B944-BFC3-9BDE25563CDA}"/>
              </a:ext>
            </a:extLst>
          </p:cNvPr>
          <p:cNvSpPr>
            <a:spLocks noGrp="1"/>
          </p:cNvSpPr>
          <p:nvPr>
            <p:ph type="sldNum" sz="quarter" idx="12"/>
          </p:nvPr>
        </p:nvSpPr>
        <p:spPr>
          <a:xfrm>
            <a:off x="10248899" y="6333146"/>
            <a:ext cx="1582271" cy="365125"/>
          </a:xfrm>
          <a:prstGeom prst="rect">
            <a:avLst/>
          </a:prstGeom>
        </p:spPr>
        <p:txBody>
          <a:bodyPr/>
          <a:lstStyle>
            <a:lvl1pPr>
              <a:defRPr b="0" i="0">
                <a:solidFill>
                  <a:schemeClr val="accent3"/>
                </a:solidFill>
                <a:latin typeface="+mn-lt"/>
              </a:defRPr>
            </a:lvl1pPr>
          </a:lstStyle>
          <a:p>
            <a:fld id="{CD9A65EA-4CFD-ED4B-B039-4E0B4BD66C34}" type="slidenum">
              <a:rPr lang="en-US" smtClean="0"/>
              <a:pPr/>
              <a:t>‹#›</a:t>
            </a:fld>
            <a:endParaRPr lang="en-US" dirty="0"/>
          </a:p>
        </p:txBody>
      </p:sp>
      <p:sp>
        <p:nvSpPr>
          <p:cNvPr id="17" name="Date Placeholder 3">
            <a:extLst>
              <a:ext uri="{FF2B5EF4-FFF2-40B4-BE49-F238E27FC236}">
                <a16:creationId xmlns:a16="http://schemas.microsoft.com/office/drawing/2014/main" id="{561F0703-978B-124C-90EF-55709DC70436}"/>
              </a:ext>
            </a:extLst>
          </p:cNvPr>
          <p:cNvSpPr>
            <a:spLocks noGrp="1"/>
          </p:cNvSpPr>
          <p:nvPr>
            <p:ph type="dt" sz="half" idx="10"/>
          </p:nvPr>
        </p:nvSpPr>
        <p:spPr>
          <a:xfrm>
            <a:off x="4659411" y="6333146"/>
            <a:ext cx="1299877" cy="365125"/>
          </a:xfrm>
          <a:prstGeom prst="rect">
            <a:avLst/>
          </a:prstGeom>
        </p:spPr>
        <p:txBody>
          <a:bodyPr/>
          <a:lstStyle>
            <a:lvl1pPr>
              <a:defRPr b="0" i="0">
                <a:solidFill>
                  <a:schemeClr val="accent3"/>
                </a:solidFill>
                <a:latin typeface="+mn-lt"/>
              </a:defRPr>
            </a:lvl1pPr>
          </a:lstStyle>
          <a:p>
            <a:fld id="{5067FBDB-8346-BE46-969C-55A52EB75536}" type="datetimeFigureOut">
              <a:rPr lang="en-US" smtClean="0"/>
              <a:pPr/>
              <a:t>10/31/2024</a:t>
            </a:fld>
            <a:endParaRPr lang="en-US" dirty="0"/>
          </a:p>
        </p:txBody>
      </p:sp>
      <p:sp>
        <p:nvSpPr>
          <p:cNvPr id="18" name="Footer Placeholder 4">
            <a:extLst>
              <a:ext uri="{FF2B5EF4-FFF2-40B4-BE49-F238E27FC236}">
                <a16:creationId xmlns:a16="http://schemas.microsoft.com/office/drawing/2014/main" id="{878AEAAC-DAD0-0D4D-90DB-07BE7EB42661}"/>
              </a:ext>
            </a:extLst>
          </p:cNvPr>
          <p:cNvSpPr>
            <a:spLocks noGrp="1"/>
          </p:cNvSpPr>
          <p:nvPr>
            <p:ph type="ftr" sz="quarter" idx="11"/>
          </p:nvPr>
        </p:nvSpPr>
        <p:spPr>
          <a:xfrm>
            <a:off x="5959289" y="6333147"/>
            <a:ext cx="4114800" cy="365125"/>
          </a:xfrm>
          <a:prstGeom prst="rect">
            <a:avLst/>
          </a:prstGeom>
        </p:spPr>
        <p:txBody>
          <a:bodyPr/>
          <a:lstStyle>
            <a:lvl1pPr>
              <a:defRPr b="0" i="0">
                <a:solidFill>
                  <a:schemeClr val="accent3"/>
                </a:solidFill>
                <a:latin typeface="+mn-lt"/>
              </a:defRPr>
            </a:lvl1pPr>
          </a:lstStyle>
          <a:p>
            <a:endParaRPr lang="en-US" dirty="0"/>
          </a:p>
        </p:txBody>
      </p:sp>
      <p:pic>
        <p:nvPicPr>
          <p:cNvPr id="21" name="Content Placeholder 4" descr="Text&#10;&#10;Description automatically generated">
            <a:extLst>
              <a:ext uri="{FF2B5EF4-FFF2-40B4-BE49-F238E27FC236}">
                <a16:creationId xmlns:a16="http://schemas.microsoft.com/office/drawing/2014/main" id="{570A2DFF-58CB-B249-9624-7302333237A1}"/>
              </a:ext>
            </a:extLst>
          </p:cNvPr>
          <p:cNvPicPr>
            <a:picLocks noChangeAspect="1"/>
          </p:cNvPicPr>
          <p:nvPr userDrawn="1"/>
        </p:nvPicPr>
        <p:blipFill>
          <a:blip r:embed="rId3"/>
          <a:stretch>
            <a:fillRect/>
          </a:stretch>
        </p:blipFill>
        <p:spPr>
          <a:xfrm>
            <a:off x="806829" y="6196533"/>
            <a:ext cx="2743200" cy="501738"/>
          </a:xfrm>
          <a:prstGeom prst="rect">
            <a:avLst/>
          </a:prstGeom>
        </p:spPr>
      </p:pic>
    </p:spTree>
    <p:extLst>
      <p:ext uri="{BB962C8B-B14F-4D97-AF65-F5344CB8AC3E}">
        <p14:creationId xmlns:p14="http://schemas.microsoft.com/office/powerpoint/2010/main" val="2969757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Picture 10" descr="Shape&#10;&#10;Description automatically generated with medium confidence">
            <a:extLst>
              <a:ext uri="{FF2B5EF4-FFF2-40B4-BE49-F238E27FC236}">
                <a16:creationId xmlns:a16="http://schemas.microsoft.com/office/drawing/2014/main" id="{C6E2D3BF-6E2F-D94E-A800-F40183AF9BBF}"/>
              </a:ext>
            </a:extLst>
          </p:cNvPr>
          <p:cNvPicPr>
            <a:picLocks noChangeAspect="1"/>
          </p:cNvPicPr>
          <p:nvPr userDrawn="1"/>
        </p:nvPicPr>
        <p:blipFill>
          <a:blip r:embed="rId2">
            <a:alphaModFix amt="6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9D90CB-1133-B540-AF59-6E06248296FF}"/>
              </a:ext>
            </a:extLst>
          </p:cNvPr>
          <p:cNvSpPr>
            <a:spLocks noGrp="1"/>
          </p:cNvSpPr>
          <p:nvPr>
            <p:ph type="title"/>
          </p:nvPr>
        </p:nvSpPr>
        <p:spPr/>
        <p:txBody>
          <a:bodyPr>
            <a:normAutofit/>
          </a:bodyPr>
          <a:lstStyle>
            <a:lvl1pPr>
              <a:defRPr sz="4000" b="0" i="0">
                <a:latin typeface="+mj-lt"/>
              </a:defRPr>
            </a:lvl1pPr>
          </a:lstStyle>
          <a:p>
            <a:r>
              <a:rPr lang="en-US" dirty="0"/>
              <a:t>Click to edit Master title style</a:t>
            </a:r>
          </a:p>
        </p:txBody>
      </p:sp>
      <p:sp>
        <p:nvSpPr>
          <p:cNvPr id="3" name="Date Placeholder 2">
            <a:extLst>
              <a:ext uri="{FF2B5EF4-FFF2-40B4-BE49-F238E27FC236}">
                <a16:creationId xmlns:a16="http://schemas.microsoft.com/office/drawing/2014/main" id="{3AE885F9-F4DA-0448-A97B-0477F93A87D2}"/>
              </a:ext>
            </a:extLst>
          </p:cNvPr>
          <p:cNvSpPr>
            <a:spLocks noGrp="1"/>
          </p:cNvSpPr>
          <p:nvPr>
            <p:ph type="dt" sz="half" idx="10"/>
          </p:nvPr>
        </p:nvSpPr>
        <p:spPr>
          <a:xfrm>
            <a:off x="838200" y="6356350"/>
            <a:ext cx="2743200" cy="365125"/>
          </a:xfrm>
          <a:prstGeom prst="rect">
            <a:avLst/>
          </a:prstGeom>
        </p:spPr>
        <p:txBody>
          <a:bodyPr/>
          <a:lstStyle/>
          <a:p>
            <a:fld id="{5067FBDB-8346-BE46-969C-55A52EB75536}" type="datetimeFigureOut">
              <a:rPr lang="en-US" smtClean="0"/>
              <a:t>10/31/2024</a:t>
            </a:fld>
            <a:endParaRPr lang="en-US"/>
          </a:p>
        </p:txBody>
      </p:sp>
      <p:sp>
        <p:nvSpPr>
          <p:cNvPr id="4" name="Footer Placeholder 3">
            <a:extLst>
              <a:ext uri="{FF2B5EF4-FFF2-40B4-BE49-F238E27FC236}">
                <a16:creationId xmlns:a16="http://schemas.microsoft.com/office/drawing/2014/main" id="{1C4DA030-5B34-7D4A-99A0-74696A34DB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DB25A153-9B8F-8A42-B30D-2719877E45A0}"/>
              </a:ext>
            </a:extLst>
          </p:cNvPr>
          <p:cNvSpPr>
            <a:spLocks noGrp="1"/>
          </p:cNvSpPr>
          <p:nvPr>
            <p:ph type="sldNum" sz="quarter" idx="12"/>
          </p:nvPr>
        </p:nvSpPr>
        <p:spPr>
          <a:xfrm>
            <a:off x="8610600" y="6356350"/>
            <a:ext cx="2743200" cy="365125"/>
          </a:xfrm>
          <a:prstGeom prst="rect">
            <a:avLst/>
          </a:prstGeom>
        </p:spPr>
        <p:txBody>
          <a:bodyPr/>
          <a:lstStyle/>
          <a:p>
            <a:fld id="{CD9A65EA-4CFD-ED4B-B039-4E0B4BD66C34}" type="slidenum">
              <a:rPr lang="en-US" smtClean="0"/>
              <a:t>‹#›</a:t>
            </a:fld>
            <a:endParaRPr lang="en-US"/>
          </a:p>
        </p:txBody>
      </p:sp>
      <p:sp>
        <p:nvSpPr>
          <p:cNvPr id="8" name="Rectangle 7">
            <a:extLst>
              <a:ext uri="{FF2B5EF4-FFF2-40B4-BE49-F238E27FC236}">
                <a16:creationId xmlns:a16="http://schemas.microsoft.com/office/drawing/2014/main" id="{A9119055-9FDD-5C45-9C3F-446575803114}"/>
              </a:ext>
            </a:extLst>
          </p:cNvPr>
          <p:cNvSpPr/>
          <p:nvPr userDrawn="1"/>
        </p:nvSpPr>
        <p:spPr>
          <a:xfrm>
            <a:off x="0" y="5970494"/>
            <a:ext cx="12192000" cy="887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85D096C4-045F-C74C-9032-DA41FF56353A}"/>
              </a:ext>
            </a:extLst>
          </p:cNvPr>
          <p:cNvPicPr>
            <a:picLocks noChangeAspect="1"/>
          </p:cNvPicPr>
          <p:nvPr userDrawn="1"/>
        </p:nvPicPr>
        <p:blipFill>
          <a:blip r:embed="rId3"/>
          <a:stretch>
            <a:fillRect/>
          </a:stretch>
        </p:blipFill>
        <p:spPr>
          <a:xfrm>
            <a:off x="168564" y="6116927"/>
            <a:ext cx="3315855" cy="604548"/>
          </a:xfrm>
          <a:prstGeom prst="rect">
            <a:avLst/>
          </a:prstGeom>
        </p:spPr>
      </p:pic>
    </p:spTree>
    <p:extLst>
      <p:ext uri="{BB962C8B-B14F-4D97-AF65-F5344CB8AC3E}">
        <p14:creationId xmlns:p14="http://schemas.microsoft.com/office/powerpoint/2010/main" val="1433326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Shape&#10;&#10;Description automatically generated with medium confidence">
            <a:extLst>
              <a:ext uri="{FF2B5EF4-FFF2-40B4-BE49-F238E27FC236}">
                <a16:creationId xmlns:a16="http://schemas.microsoft.com/office/drawing/2014/main" id="{51C8D61C-AE1F-A847-BEAC-8F3B6E658AC4}"/>
              </a:ext>
            </a:extLst>
          </p:cNvPr>
          <p:cNvPicPr>
            <a:picLocks noChangeAspect="1"/>
          </p:cNvPicPr>
          <p:nvPr userDrawn="1"/>
        </p:nvPicPr>
        <p:blipFill>
          <a:blip r:embed="rId2">
            <a:alphaModFix amt="6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733BCCC-A5B3-0446-9B32-060AC5545C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20E34E-8DA2-FE4F-8E03-A431E600D775}"/>
              </a:ext>
            </a:extLst>
          </p:cNvPr>
          <p:cNvSpPr>
            <a:spLocks noGrp="1"/>
          </p:cNvSpPr>
          <p:nvPr>
            <p:ph type="dt" sz="half" idx="10"/>
          </p:nvPr>
        </p:nvSpPr>
        <p:spPr/>
        <p:txBody>
          <a:bodyPr/>
          <a:lstStyle/>
          <a:p>
            <a:fld id="{5067FBDB-8346-BE46-969C-55A52EB75536}" type="datetimeFigureOut">
              <a:rPr lang="en-US" smtClean="0"/>
              <a:pPr/>
              <a:t>10/31/2024</a:t>
            </a:fld>
            <a:endParaRPr lang="en-US" dirty="0"/>
          </a:p>
        </p:txBody>
      </p:sp>
      <p:sp>
        <p:nvSpPr>
          <p:cNvPr id="4" name="Footer Placeholder 3">
            <a:extLst>
              <a:ext uri="{FF2B5EF4-FFF2-40B4-BE49-F238E27FC236}">
                <a16:creationId xmlns:a16="http://schemas.microsoft.com/office/drawing/2014/main" id="{31338E83-2FB9-5F43-8D19-D851688A686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9EC66B5-8DC6-A847-A699-1A4D62954CC9}"/>
              </a:ext>
            </a:extLst>
          </p:cNvPr>
          <p:cNvSpPr>
            <a:spLocks noGrp="1"/>
          </p:cNvSpPr>
          <p:nvPr>
            <p:ph type="sldNum" sz="quarter" idx="12"/>
          </p:nvPr>
        </p:nvSpPr>
        <p:spPr/>
        <p:txBody>
          <a:bodyPr/>
          <a:lstStyle/>
          <a:p>
            <a:fld id="{CD9A65EA-4CFD-ED4B-B039-4E0B4BD66C34}" type="slidenum">
              <a:rPr lang="en-US" smtClean="0"/>
              <a:pPr/>
              <a:t>‹#›</a:t>
            </a:fld>
            <a:endParaRPr lang="en-US" dirty="0"/>
          </a:p>
        </p:txBody>
      </p:sp>
    </p:spTree>
    <p:extLst>
      <p:ext uri="{BB962C8B-B14F-4D97-AF65-F5344CB8AC3E}">
        <p14:creationId xmlns:p14="http://schemas.microsoft.com/office/powerpoint/2010/main" val="762236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53DF2-8E25-5A4B-AF0B-3910477AD394}"/>
              </a:ext>
            </a:extLst>
          </p:cNvPr>
          <p:cNvSpPr>
            <a:spLocks noGrp="1"/>
          </p:cNvSpPr>
          <p:nvPr>
            <p:ph idx="1"/>
          </p:nvPr>
        </p:nvSpPr>
        <p:spPr>
          <a:xfrm>
            <a:off x="5183188" y="987425"/>
            <a:ext cx="6172200" cy="4873625"/>
          </a:xfrm>
        </p:spPr>
        <p:txBody>
          <a:bodyPr>
            <a:normAutofit/>
          </a:bodyPr>
          <a:lstStyle>
            <a:lvl1pPr marL="0" indent="0">
              <a:buNone/>
              <a:defRPr sz="2400" b="1" i="0">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a:extLst>
              <a:ext uri="{FF2B5EF4-FFF2-40B4-BE49-F238E27FC236}">
                <a16:creationId xmlns:a16="http://schemas.microsoft.com/office/drawing/2014/main" id="{756FAD88-1549-FC4D-BFBA-96E33D05AB74}"/>
              </a:ext>
            </a:extLst>
          </p:cNvPr>
          <p:cNvSpPr>
            <a:spLocks noGrp="1"/>
          </p:cNvSpPr>
          <p:nvPr>
            <p:ph type="body" sz="half" idx="2"/>
          </p:nvPr>
        </p:nvSpPr>
        <p:spPr>
          <a:xfrm>
            <a:off x="836611" y="2459421"/>
            <a:ext cx="3932237" cy="3409567"/>
          </a:xfrm>
        </p:spPr>
        <p:txBody>
          <a:bodyPr>
            <a:normAutofit/>
          </a:bodyPr>
          <a:lstStyle>
            <a:lvl1pPr marL="0" indent="0">
              <a:buNone/>
              <a:defRPr sz="2400" b="0" i="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371A2C70-98D3-344E-A3FA-884C68315D77}"/>
              </a:ext>
            </a:extLst>
          </p:cNvPr>
          <p:cNvSpPr/>
          <p:nvPr userDrawn="1"/>
        </p:nvSpPr>
        <p:spPr>
          <a:xfrm>
            <a:off x="0" y="5970494"/>
            <a:ext cx="12192000" cy="887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02534A54-7D2B-D643-843F-97493E6F6453}"/>
              </a:ext>
            </a:extLst>
          </p:cNvPr>
          <p:cNvPicPr>
            <a:picLocks noChangeAspect="1"/>
          </p:cNvPicPr>
          <p:nvPr userDrawn="1"/>
        </p:nvPicPr>
        <p:blipFill>
          <a:blip r:embed="rId2"/>
          <a:stretch>
            <a:fillRect/>
          </a:stretch>
        </p:blipFill>
        <p:spPr>
          <a:xfrm>
            <a:off x="168564" y="6116927"/>
            <a:ext cx="3315855" cy="604548"/>
          </a:xfrm>
          <a:prstGeom prst="rect">
            <a:avLst/>
          </a:prstGeom>
        </p:spPr>
      </p:pic>
      <p:sp>
        <p:nvSpPr>
          <p:cNvPr id="10" name="Title 1">
            <a:extLst>
              <a:ext uri="{FF2B5EF4-FFF2-40B4-BE49-F238E27FC236}">
                <a16:creationId xmlns:a16="http://schemas.microsoft.com/office/drawing/2014/main" id="{37177D06-FF7F-834E-A033-1E4D2EDEBBA8}"/>
              </a:ext>
            </a:extLst>
          </p:cNvPr>
          <p:cNvSpPr>
            <a:spLocks noGrp="1"/>
          </p:cNvSpPr>
          <p:nvPr>
            <p:ph type="title"/>
          </p:nvPr>
        </p:nvSpPr>
        <p:spPr>
          <a:xfrm>
            <a:off x="836612" y="987425"/>
            <a:ext cx="3932237" cy="1325563"/>
          </a:xfrm>
        </p:spPr>
        <p:txBody>
          <a:bodyPr>
            <a:normAutofit/>
          </a:bodyPr>
          <a:lstStyle>
            <a:lvl1pPr>
              <a:defRPr sz="3200" b="0" i="0">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593972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1C2C37-2CE8-B046-83AB-CCFC266B0C49}"/>
              </a:ext>
            </a:extLst>
          </p:cNvPr>
          <p:cNvPicPr>
            <a:picLocks noChangeAspect="1"/>
          </p:cNvPicPr>
          <p:nvPr userDrawn="1"/>
        </p:nvPicPr>
        <p:blipFill>
          <a:blip r:embed="rId2"/>
          <a:stretch>
            <a:fillRect/>
          </a:stretch>
        </p:blipFill>
        <p:spPr>
          <a:xfrm rot="10800000">
            <a:off x="0" y="0"/>
            <a:ext cx="12192000" cy="6858000"/>
          </a:xfrm>
          <a:prstGeom prst="rect">
            <a:avLst/>
          </a:prstGeom>
        </p:spPr>
      </p:pic>
      <p:sp>
        <p:nvSpPr>
          <p:cNvPr id="11" name="Rectangle 10">
            <a:extLst>
              <a:ext uri="{FF2B5EF4-FFF2-40B4-BE49-F238E27FC236}">
                <a16:creationId xmlns:a16="http://schemas.microsoft.com/office/drawing/2014/main" id="{D7E85EC6-D8A9-1D48-81B8-BFB38AF2FA93}"/>
              </a:ext>
            </a:extLst>
          </p:cNvPr>
          <p:cNvSpPr/>
          <p:nvPr userDrawn="1"/>
        </p:nvSpPr>
        <p:spPr>
          <a:xfrm>
            <a:off x="1" y="1828800"/>
            <a:ext cx="12192000" cy="5029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56FAD88-1549-FC4D-BFBA-96E33D05AB74}"/>
              </a:ext>
            </a:extLst>
          </p:cNvPr>
          <p:cNvSpPr>
            <a:spLocks noGrp="1"/>
          </p:cNvSpPr>
          <p:nvPr>
            <p:ph type="body" sz="half" idx="2"/>
          </p:nvPr>
        </p:nvSpPr>
        <p:spPr>
          <a:xfrm>
            <a:off x="567671" y="2459421"/>
            <a:ext cx="3362141" cy="3409567"/>
          </a:xfrm>
        </p:spPr>
        <p:txBody>
          <a:bodyPr>
            <a:normAutofit/>
          </a:bodyPr>
          <a:lstStyle>
            <a:lvl1pPr marL="0" indent="0">
              <a:buNone/>
              <a:defRPr sz="2400" b="0" i="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Text&#10;&#10;Description automatically generated">
            <a:extLst>
              <a:ext uri="{FF2B5EF4-FFF2-40B4-BE49-F238E27FC236}">
                <a16:creationId xmlns:a16="http://schemas.microsoft.com/office/drawing/2014/main" id="{02534A54-7D2B-D643-843F-97493E6F6453}"/>
              </a:ext>
            </a:extLst>
          </p:cNvPr>
          <p:cNvPicPr>
            <a:picLocks noChangeAspect="1"/>
          </p:cNvPicPr>
          <p:nvPr userDrawn="1"/>
        </p:nvPicPr>
        <p:blipFill>
          <a:blip r:embed="rId3"/>
          <a:stretch>
            <a:fillRect/>
          </a:stretch>
        </p:blipFill>
        <p:spPr>
          <a:xfrm>
            <a:off x="567671" y="6116927"/>
            <a:ext cx="3315855" cy="604548"/>
          </a:xfrm>
          <a:prstGeom prst="rect">
            <a:avLst/>
          </a:prstGeom>
        </p:spPr>
      </p:pic>
      <p:sp>
        <p:nvSpPr>
          <p:cNvPr id="10" name="Title 1">
            <a:extLst>
              <a:ext uri="{FF2B5EF4-FFF2-40B4-BE49-F238E27FC236}">
                <a16:creationId xmlns:a16="http://schemas.microsoft.com/office/drawing/2014/main" id="{37177D06-FF7F-834E-A033-1E4D2EDEBBA8}"/>
              </a:ext>
            </a:extLst>
          </p:cNvPr>
          <p:cNvSpPr>
            <a:spLocks noGrp="1"/>
          </p:cNvSpPr>
          <p:nvPr>
            <p:ph type="title"/>
          </p:nvPr>
        </p:nvSpPr>
        <p:spPr>
          <a:xfrm>
            <a:off x="799960" y="381378"/>
            <a:ext cx="7594694" cy="1325563"/>
          </a:xfrm>
        </p:spPr>
        <p:txBody>
          <a:bodyPr>
            <a:normAutofit/>
          </a:bodyPr>
          <a:lstStyle>
            <a:lvl1pPr>
              <a:defRPr sz="3200" b="0" i="0">
                <a:latin typeface="+mj-lt"/>
              </a:defRPr>
            </a:lvl1pPr>
          </a:lstStyle>
          <a:p>
            <a:r>
              <a:rPr lang="en-US" dirty="0"/>
              <a:t>Click to edit Master title style</a:t>
            </a:r>
          </a:p>
        </p:txBody>
      </p:sp>
      <p:sp>
        <p:nvSpPr>
          <p:cNvPr id="14" name="Text Placeholder 3">
            <a:extLst>
              <a:ext uri="{FF2B5EF4-FFF2-40B4-BE49-F238E27FC236}">
                <a16:creationId xmlns:a16="http://schemas.microsoft.com/office/drawing/2014/main" id="{A9F1D8A4-F775-724B-9342-84AC0A4E5DEF}"/>
              </a:ext>
            </a:extLst>
          </p:cNvPr>
          <p:cNvSpPr>
            <a:spLocks noGrp="1"/>
          </p:cNvSpPr>
          <p:nvPr>
            <p:ph type="body" sz="half" idx="10"/>
          </p:nvPr>
        </p:nvSpPr>
        <p:spPr>
          <a:xfrm>
            <a:off x="4346295" y="2459421"/>
            <a:ext cx="3362141" cy="3409567"/>
          </a:xfrm>
        </p:spPr>
        <p:txBody>
          <a:bodyPr>
            <a:normAutofit/>
          </a:bodyPr>
          <a:lstStyle>
            <a:lvl1pPr marL="0" indent="0">
              <a:buNone/>
              <a:defRPr sz="2400" b="0" i="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Text Placeholder 3">
            <a:extLst>
              <a:ext uri="{FF2B5EF4-FFF2-40B4-BE49-F238E27FC236}">
                <a16:creationId xmlns:a16="http://schemas.microsoft.com/office/drawing/2014/main" id="{53588A15-A15E-624A-B40B-2DD70779DF84}"/>
              </a:ext>
            </a:extLst>
          </p:cNvPr>
          <p:cNvSpPr>
            <a:spLocks noGrp="1"/>
          </p:cNvSpPr>
          <p:nvPr>
            <p:ph type="body" sz="half" idx="11"/>
          </p:nvPr>
        </p:nvSpPr>
        <p:spPr>
          <a:xfrm>
            <a:off x="8111471" y="2459421"/>
            <a:ext cx="3362141" cy="3409567"/>
          </a:xfrm>
        </p:spPr>
        <p:txBody>
          <a:bodyPr>
            <a:normAutofit/>
          </a:bodyPr>
          <a:lstStyle>
            <a:lvl1pPr marL="0" indent="0">
              <a:buNone/>
              <a:defRPr sz="2400" b="0" i="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1461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3359308885"/>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5EA92-7217-7445-9D54-10EA5C4A2D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7DC9D-12C3-6042-AF0C-377859BE84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29CCCB-30C1-F040-A43A-CC6D25CC31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C15609-94CA-954A-ACBB-348A1760BEAC}"/>
              </a:ext>
            </a:extLst>
          </p:cNvPr>
          <p:cNvSpPr>
            <a:spLocks noGrp="1"/>
          </p:cNvSpPr>
          <p:nvPr>
            <p:ph type="dt" sz="half" idx="10"/>
          </p:nvPr>
        </p:nvSpPr>
        <p:spPr>
          <a:xfrm>
            <a:off x="838200" y="6356350"/>
            <a:ext cx="2743200" cy="365125"/>
          </a:xfrm>
          <a:prstGeom prst="rect">
            <a:avLst/>
          </a:prstGeom>
        </p:spPr>
        <p:txBody>
          <a:bodyPr/>
          <a:lstStyle/>
          <a:p>
            <a:fld id="{E3D5164F-78A8-9A43-8339-252873F40CB2}" type="datetime1">
              <a:rPr lang="en-CA" smtClean="0"/>
              <a:t>2024-10-31</a:t>
            </a:fld>
            <a:endParaRPr lang="en-US"/>
          </a:p>
        </p:txBody>
      </p:sp>
      <p:sp>
        <p:nvSpPr>
          <p:cNvPr id="6" name="Footer Placeholder 5">
            <a:extLst>
              <a:ext uri="{FF2B5EF4-FFF2-40B4-BE49-F238E27FC236}">
                <a16:creationId xmlns:a16="http://schemas.microsoft.com/office/drawing/2014/main" id="{CC22B0DA-7E35-0043-8C38-C4B810D57E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1F7BE7-E456-A24F-A8F4-A488C8D291EA}"/>
              </a:ext>
            </a:extLst>
          </p:cNvPr>
          <p:cNvSpPr>
            <a:spLocks noGrp="1"/>
          </p:cNvSpPr>
          <p:nvPr>
            <p:ph type="sldNum" sz="quarter" idx="12"/>
          </p:nvPr>
        </p:nvSpPr>
        <p:spPr/>
        <p:txBody>
          <a:bodyPr/>
          <a:lstStyle/>
          <a:p>
            <a:fld id="{07F8D2F7-79EF-F341-B2F5-FCB0797D5FC2}" type="slidenum">
              <a:rPr lang="en-US" smtClean="0"/>
              <a:t>‹#›</a:t>
            </a:fld>
            <a:endParaRPr lang="en-US"/>
          </a:p>
        </p:txBody>
      </p:sp>
    </p:spTree>
    <p:extLst>
      <p:ext uri="{BB962C8B-B14F-4D97-AF65-F5344CB8AC3E}">
        <p14:creationId xmlns:p14="http://schemas.microsoft.com/office/powerpoint/2010/main" val="981287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4C88A2-3517-1049-9054-9A48068110F9}"/>
              </a:ext>
            </a:extLst>
          </p:cNvPr>
          <p:cNvPicPr>
            <a:picLocks noChangeAspect="1"/>
          </p:cNvPicPr>
          <p:nvPr userDrawn="1"/>
        </p:nvPicPr>
        <p:blipFill>
          <a:blip r:embed="rId2"/>
          <a:stretch>
            <a:fillRect/>
          </a:stretch>
        </p:blipFill>
        <p:spPr>
          <a:xfrm rot="10800000">
            <a:off x="0" y="0"/>
            <a:ext cx="12192000" cy="6858000"/>
          </a:xfrm>
          <a:prstGeom prst="rect">
            <a:avLst/>
          </a:prstGeom>
        </p:spPr>
      </p:pic>
      <p:sp>
        <p:nvSpPr>
          <p:cNvPr id="11" name="Rectangle 10">
            <a:extLst>
              <a:ext uri="{FF2B5EF4-FFF2-40B4-BE49-F238E27FC236}">
                <a16:creationId xmlns:a16="http://schemas.microsoft.com/office/drawing/2014/main" id="{E49118AC-E778-EC43-AACB-952B88832F3D}"/>
              </a:ext>
            </a:extLst>
          </p:cNvPr>
          <p:cNvSpPr/>
          <p:nvPr userDrawn="1"/>
        </p:nvSpPr>
        <p:spPr>
          <a:xfrm>
            <a:off x="1" y="1828800"/>
            <a:ext cx="12192000" cy="5029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D28CC0-18C6-EC40-9B13-B4EF19F5367A}"/>
              </a:ext>
            </a:extLst>
          </p:cNvPr>
          <p:cNvSpPr>
            <a:spLocks noGrp="1"/>
          </p:cNvSpPr>
          <p:nvPr>
            <p:ph type="title" hasCustomPrompt="1"/>
          </p:nvPr>
        </p:nvSpPr>
        <p:spPr/>
        <p:txBody>
          <a:bodyPr>
            <a:normAutofit/>
          </a:bodyPr>
          <a:lstStyle>
            <a:lvl1pPr>
              <a:defRPr sz="3600" b="0" i="0">
                <a:latin typeface="+mj-lt"/>
              </a:defRPr>
            </a:lvl1pPr>
          </a:lstStyle>
          <a:p>
            <a:r>
              <a:rPr lang="en-US" dirty="0" err="1"/>
              <a:t>Cliquez</a:t>
            </a:r>
            <a:r>
              <a:rPr lang="en-US" dirty="0"/>
              <a:t> pour modifier le </a:t>
            </a:r>
            <a:r>
              <a:rPr lang="en-US" dirty="0" err="1"/>
              <a:t>titre</a:t>
            </a:r>
            <a:endParaRPr lang="en-US" dirty="0"/>
          </a:p>
        </p:txBody>
      </p:sp>
      <p:sp>
        <p:nvSpPr>
          <p:cNvPr id="3" name="Content Placeholder 2">
            <a:extLst>
              <a:ext uri="{FF2B5EF4-FFF2-40B4-BE49-F238E27FC236}">
                <a16:creationId xmlns:a16="http://schemas.microsoft.com/office/drawing/2014/main" id="{A9D53C61-33A2-3E4E-A6B5-5C8301828F7C}"/>
              </a:ext>
            </a:extLst>
          </p:cNvPr>
          <p:cNvSpPr>
            <a:spLocks noGrp="1"/>
          </p:cNvSpPr>
          <p:nvPr>
            <p:ph idx="1" hasCustomPrompt="1"/>
          </p:nvPr>
        </p:nvSpPr>
        <p:spPr>
          <a:xfrm>
            <a:off x="1147481" y="2218765"/>
            <a:ext cx="3061447" cy="3958198"/>
          </a:xfrm>
        </p:spPr>
        <p:txBody>
          <a:bodyPr/>
          <a:lstStyle>
            <a:lvl1pPr marL="0" indent="0">
              <a:buFontTx/>
              <a:buNone/>
              <a:defRPr b="0" i="0">
                <a:solidFill>
                  <a:schemeClr val="bg1"/>
                </a:solidFill>
                <a:latin typeface="+mn-lt"/>
              </a:defRPr>
            </a:lvl1pPr>
            <a:lvl2pPr>
              <a:defRPr b="1" i="0">
                <a:latin typeface="Avenir LT Std 65 Medium" panose="020B0503020203020204" pitchFamily="34" charset="0"/>
              </a:defRPr>
            </a:lvl2pPr>
            <a:lvl3pPr>
              <a:defRPr b="0" i="0">
                <a:latin typeface="Avenir LT Std 55 Roman" panose="020B0503020203020204" pitchFamily="34" charset="0"/>
              </a:defRPr>
            </a:lvl3pPr>
            <a:lvl4pPr>
              <a:defRPr b="0" i="0">
                <a:latin typeface="Avenir LT Std 55 Roman" panose="020B0503020203020204" pitchFamily="34" charset="0"/>
              </a:defRPr>
            </a:lvl4pPr>
            <a:lvl5pPr>
              <a:defRPr b="0" i="0">
                <a:latin typeface="Avenir LT Std 45 Book" panose="020B0502020203020204" pitchFamily="34" charset="0"/>
              </a:defRPr>
            </a:lvl5pPr>
          </a:lstStyle>
          <a:p>
            <a:pPr lvl="0"/>
            <a:r>
              <a:rPr lang="en-US" dirty="0" err="1"/>
              <a:t>Cliquez</a:t>
            </a:r>
            <a:r>
              <a:rPr lang="en-US" dirty="0"/>
              <a:t> pour </a:t>
            </a:r>
            <a:r>
              <a:rPr lang="en-US" dirty="0" err="1"/>
              <a:t>ajouter</a:t>
            </a:r>
            <a:r>
              <a:rPr lang="en-US" dirty="0"/>
              <a:t> du </a:t>
            </a:r>
            <a:r>
              <a:rPr lang="en-US" dirty="0" err="1"/>
              <a:t>texte</a:t>
            </a:r>
            <a:endParaRPr lang="en-US" dirty="0"/>
          </a:p>
        </p:txBody>
      </p:sp>
      <p:sp>
        <p:nvSpPr>
          <p:cNvPr id="6" name="Slide Number Placeholder 5">
            <a:extLst>
              <a:ext uri="{FF2B5EF4-FFF2-40B4-BE49-F238E27FC236}">
                <a16:creationId xmlns:a16="http://schemas.microsoft.com/office/drawing/2014/main" id="{AAA8413E-0206-7647-AC9A-CB7CE1C46623}"/>
              </a:ext>
            </a:extLst>
          </p:cNvPr>
          <p:cNvSpPr>
            <a:spLocks noGrp="1"/>
          </p:cNvSpPr>
          <p:nvPr>
            <p:ph type="sldNum" sz="quarter" idx="12"/>
          </p:nvPr>
        </p:nvSpPr>
        <p:spPr>
          <a:xfrm>
            <a:off x="9650504" y="6333146"/>
            <a:ext cx="1582271" cy="365125"/>
          </a:xfrm>
          <a:prstGeom prst="rect">
            <a:avLst/>
          </a:prstGeom>
        </p:spPr>
        <p:txBody>
          <a:bodyPr/>
          <a:lstStyle>
            <a:lvl1pPr>
              <a:defRPr b="0" i="0">
                <a:solidFill>
                  <a:schemeClr val="accent3"/>
                </a:solidFill>
                <a:latin typeface="+mn-lt"/>
              </a:defRPr>
            </a:lvl1pPr>
          </a:lstStyle>
          <a:p>
            <a:fld id="{CD9A65EA-4CFD-ED4B-B039-4E0B4BD66C34}" type="slidenum">
              <a:rPr lang="en-US" smtClean="0"/>
              <a:pPr/>
              <a:t>‹#›</a:t>
            </a:fld>
            <a:endParaRPr lang="en-US" dirty="0"/>
          </a:p>
        </p:txBody>
      </p:sp>
      <p:sp>
        <p:nvSpPr>
          <p:cNvPr id="7" name="Date Placeholder 3">
            <a:extLst>
              <a:ext uri="{FF2B5EF4-FFF2-40B4-BE49-F238E27FC236}">
                <a16:creationId xmlns:a16="http://schemas.microsoft.com/office/drawing/2014/main" id="{B9A461D2-C681-1246-A001-429F98379D36}"/>
              </a:ext>
            </a:extLst>
          </p:cNvPr>
          <p:cNvSpPr>
            <a:spLocks noGrp="1"/>
          </p:cNvSpPr>
          <p:nvPr>
            <p:ph type="dt" sz="half" idx="10"/>
          </p:nvPr>
        </p:nvSpPr>
        <p:spPr>
          <a:xfrm>
            <a:off x="4424085" y="6333146"/>
            <a:ext cx="1163114" cy="365125"/>
          </a:xfrm>
          <a:prstGeom prst="rect">
            <a:avLst/>
          </a:prstGeom>
        </p:spPr>
        <p:txBody>
          <a:bodyPr/>
          <a:lstStyle>
            <a:lvl1pPr>
              <a:defRPr b="0" i="0">
                <a:solidFill>
                  <a:schemeClr val="accent3"/>
                </a:solidFill>
                <a:latin typeface="+mn-lt"/>
              </a:defRPr>
            </a:lvl1pPr>
          </a:lstStyle>
          <a:p>
            <a:fld id="{5067FBDB-8346-BE46-969C-55A52EB75536}" type="datetimeFigureOut">
              <a:rPr lang="en-US" smtClean="0"/>
              <a:pPr/>
              <a:t>10/31/2024</a:t>
            </a:fld>
            <a:endParaRPr lang="en-US" dirty="0"/>
          </a:p>
        </p:txBody>
      </p:sp>
      <p:sp>
        <p:nvSpPr>
          <p:cNvPr id="8" name="Footer Placeholder 4">
            <a:extLst>
              <a:ext uri="{FF2B5EF4-FFF2-40B4-BE49-F238E27FC236}">
                <a16:creationId xmlns:a16="http://schemas.microsoft.com/office/drawing/2014/main" id="{DA8781AA-1722-F742-9A1F-2F784DD10587}"/>
              </a:ext>
            </a:extLst>
          </p:cNvPr>
          <p:cNvSpPr>
            <a:spLocks noGrp="1"/>
          </p:cNvSpPr>
          <p:nvPr>
            <p:ph type="ftr" sz="quarter" idx="11"/>
          </p:nvPr>
        </p:nvSpPr>
        <p:spPr>
          <a:xfrm>
            <a:off x="5587200" y="6333147"/>
            <a:ext cx="3888494" cy="365125"/>
          </a:xfrm>
          <a:prstGeom prst="rect">
            <a:avLst/>
          </a:prstGeom>
        </p:spPr>
        <p:txBody>
          <a:bodyPr/>
          <a:lstStyle>
            <a:lvl1pPr>
              <a:defRPr b="0" i="0">
                <a:solidFill>
                  <a:schemeClr val="accent3"/>
                </a:solidFill>
                <a:latin typeface="+mn-lt"/>
              </a:defRPr>
            </a:lvl1pPr>
          </a:lstStyle>
          <a:p>
            <a:endParaRPr lang="en-US" dirty="0"/>
          </a:p>
        </p:txBody>
      </p:sp>
      <p:sp>
        <p:nvSpPr>
          <p:cNvPr id="12" name="Content Placeholder 2">
            <a:extLst>
              <a:ext uri="{FF2B5EF4-FFF2-40B4-BE49-F238E27FC236}">
                <a16:creationId xmlns:a16="http://schemas.microsoft.com/office/drawing/2014/main" id="{FE90B0D3-BAC4-224C-9A20-BCF3ED04953D}"/>
              </a:ext>
            </a:extLst>
          </p:cNvPr>
          <p:cNvSpPr>
            <a:spLocks noGrp="1"/>
          </p:cNvSpPr>
          <p:nvPr>
            <p:ph idx="13" hasCustomPrompt="1"/>
          </p:nvPr>
        </p:nvSpPr>
        <p:spPr>
          <a:xfrm>
            <a:off x="4522692" y="2218765"/>
            <a:ext cx="3061447" cy="3958198"/>
          </a:xfrm>
        </p:spPr>
        <p:txBody>
          <a:bodyPr/>
          <a:lstStyle>
            <a:lvl1pPr marL="0" indent="0">
              <a:buFontTx/>
              <a:buNone/>
              <a:defRPr b="0" i="0">
                <a:solidFill>
                  <a:schemeClr val="bg1"/>
                </a:solidFill>
                <a:latin typeface="+mn-lt"/>
              </a:defRPr>
            </a:lvl1pPr>
            <a:lvl2pPr>
              <a:defRPr b="1" i="0">
                <a:latin typeface="Avenir LT Std 65 Medium" panose="020B0503020203020204" pitchFamily="34" charset="0"/>
              </a:defRPr>
            </a:lvl2pPr>
            <a:lvl3pPr>
              <a:defRPr b="0" i="0">
                <a:latin typeface="Avenir LT Std 55 Roman" panose="020B0503020203020204" pitchFamily="34" charset="0"/>
              </a:defRPr>
            </a:lvl3pPr>
            <a:lvl4pPr>
              <a:defRPr b="0" i="0">
                <a:latin typeface="Avenir LT Std 55 Roman" panose="020B0503020203020204" pitchFamily="34" charset="0"/>
              </a:defRPr>
            </a:lvl4pPr>
            <a:lvl5pPr>
              <a:defRPr b="0" i="0">
                <a:latin typeface="Avenir LT Std 45 Book" panose="020B0502020203020204" pitchFamily="34" charset="0"/>
              </a:defRPr>
            </a:lvl5pPr>
          </a:lstStyle>
          <a:p>
            <a:pPr lvl="0"/>
            <a:r>
              <a:rPr lang="en-US" dirty="0" err="1"/>
              <a:t>Cliquez</a:t>
            </a:r>
            <a:r>
              <a:rPr lang="en-US" dirty="0"/>
              <a:t> pour </a:t>
            </a:r>
            <a:r>
              <a:rPr lang="en-US" dirty="0" err="1"/>
              <a:t>ajouter</a:t>
            </a:r>
            <a:r>
              <a:rPr lang="en-US" dirty="0"/>
              <a:t> du </a:t>
            </a:r>
            <a:r>
              <a:rPr lang="en-US" dirty="0" err="1"/>
              <a:t>texte</a:t>
            </a:r>
            <a:endParaRPr lang="en-US" dirty="0"/>
          </a:p>
        </p:txBody>
      </p:sp>
      <p:sp>
        <p:nvSpPr>
          <p:cNvPr id="13" name="Content Placeholder 2">
            <a:extLst>
              <a:ext uri="{FF2B5EF4-FFF2-40B4-BE49-F238E27FC236}">
                <a16:creationId xmlns:a16="http://schemas.microsoft.com/office/drawing/2014/main" id="{A20A692A-BC1D-284D-BB2B-6304F8FB34F0}"/>
              </a:ext>
            </a:extLst>
          </p:cNvPr>
          <p:cNvSpPr>
            <a:spLocks noGrp="1"/>
          </p:cNvSpPr>
          <p:nvPr>
            <p:ph idx="14" hasCustomPrompt="1"/>
          </p:nvPr>
        </p:nvSpPr>
        <p:spPr>
          <a:xfrm>
            <a:off x="7884457" y="2218765"/>
            <a:ext cx="3061447" cy="3958198"/>
          </a:xfrm>
        </p:spPr>
        <p:txBody>
          <a:bodyPr/>
          <a:lstStyle>
            <a:lvl1pPr marL="0" indent="0">
              <a:buFontTx/>
              <a:buNone/>
              <a:defRPr b="0" i="0">
                <a:solidFill>
                  <a:schemeClr val="bg1"/>
                </a:solidFill>
                <a:latin typeface="+mn-lt"/>
              </a:defRPr>
            </a:lvl1pPr>
            <a:lvl2pPr>
              <a:defRPr b="1" i="0">
                <a:latin typeface="Avenir LT Std 65 Medium" panose="020B0503020203020204" pitchFamily="34" charset="0"/>
              </a:defRPr>
            </a:lvl2pPr>
            <a:lvl3pPr>
              <a:defRPr b="0" i="0">
                <a:latin typeface="Avenir LT Std 55 Roman" panose="020B0503020203020204" pitchFamily="34" charset="0"/>
              </a:defRPr>
            </a:lvl3pPr>
            <a:lvl4pPr>
              <a:defRPr b="0" i="0">
                <a:latin typeface="Avenir LT Std 55 Roman" panose="020B0503020203020204" pitchFamily="34" charset="0"/>
              </a:defRPr>
            </a:lvl4pPr>
            <a:lvl5pPr>
              <a:defRPr b="0" i="0">
                <a:latin typeface="Avenir LT Std 45 Book" panose="020B0502020203020204" pitchFamily="34" charset="0"/>
              </a:defRPr>
            </a:lvl5pPr>
          </a:lstStyle>
          <a:p>
            <a:pPr lvl="0"/>
            <a:r>
              <a:rPr lang="en-US" dirty="0" err="1"/>
              <a:t>Cliquez</a:t>
            </a:r>
            <a:r>
              <a:rPr lang="en-US" dirty="0"/>
              <a:t> pour </a:t>
            </a:r>
            <a:r>
              <a:rPr lang="en-US" dirty="0" err="1"/>
              <a:t>ajouter</a:t>
            </a:r>
            <a:r>
              <a:rPr lang="en-US" dirty="0"/>
              <a:t> du </a:t>
            </a:r>
            <a:r>
              <a:rPr lang="en-US" dirty="0" err="1"/>
              <a:t>texte</a:t>
            </a:r>
            <a:endParaRPr lang="en-US" dirty="0"/>
          </a:p>
        </p:txBody>
      </p:sp>
    </p:spTree>
    <p:extLst>
      <p:ext uri="{BB962C8B-B14F-4D97-AF65-F5344CB8AC3E}">
        <p14:creationId xmlns:p14="http://schemas.microsoft.com/office/powerpoint/2010/main" val="77472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1097-3EBF-9A4E-BF53-830B828919BE}"/>
              </a:ext>
            </a:extLst>
          </p:cNvPr>
          <p:cNvSpPr>
            <a:spLocks noGrp="1"/>
          </p:cNvSpPr>
          <p:nvPr>
            <p:ph type="title" hasCustomPrompt="1"/>
          </p:nvPr>
        </p:nvSpPr>
        <p:spPr/>
        <p:txBody>
          <a:bodyPr>
            <a:normAutofit/>
          </a:bodyPr>
          <a:lstStyle>
            <a:lvl1pPr>
              <a:defRPr sz="3600" b="0" i="0">
                <a:latin typeface="+mj-lt"/>
              </a:defRPr>
            </a:lvl1pPr>
          </a:lstStyle>
          <a:p>
            <a:r>
              <a:rPr lang="en-US" dirty="0" err="1"/>
              <a:t>Cliquez</a:t>
            </a:r>
            <a:r>
              <a:rPr lang="en-US" dirty="0"/>
              <a:t> pour modifier le </a:t>
            </a:r>
            <a:r>
              <a:rPr lang="en-US" dirty="0" err="1"/>
              <a:t>titre</a:t>
            </a:r>
            <a:endParaRPr lang="en-US" dirty="0"/>
          </a:p>
        </p:txBody>
      </p:sp>
      <p:sp>
        <p:nvSpPr>
          <p:cNvPr id="3" name="Content Placeholder 2">
            <a:extLst>
              <a:ext uri="{FF2B5EF4-FFF2-40B4-BE49-F238E27FC236}">
                <a16:creationId xmlns:a16="http://schemas.microsoft.com/office/drawing/2014/main" id="{F591567D-85EE-DD4F-9ACC-4FED1CAC49CD}"/>
              </a:ext>
            </a:extLst>
          </p:cNvPr>
          <p:cNvSpPr>
            <a:spLocks noGrp="1"/>
          </p:cNvSpPr>
          <p:nvPr>
            <p:ph sz="half" idx="1" hasCustomPrompt="1"/>
          </p:nvPr>
        </p:nvSpPr>
        <p:spPr>
          <a:xfrm>
            <a:off x="838200" y="1825625"/>
            <a:ext cx="5181600" cy="4351338"/>
          </a:xfrm>
        </p:spPr>
        <p:txBody>
          <a:bodyPr/>
          <a:lstStyle>
            <a:lvl1pPr>
              <a:buClr>
                <a:schemeClr val="accent1"/>
              </a:buClr>
              <a:defRPr sz="2400" b="1" i="0">
                <a:solidFill>
                  <a:schemeClr val="accent5"/>
                </a:solidFill>
                <a:latin typeface="+mn-lt"/>
              </a:defRPr>
            </a:lvl1pPr>
            <a:lvl2pPr>
              <a:buClr>
                <a:schemeClr val="accent1"/>
              </a:buClr>
              <a:defRPr b="0" i="0">
                <a:latin typeface="+mn-lt"/>
              </a:defRPr>
            </a:lvl2pPr>
            <a:lvl3pPr>
              <a:buClr>
                <a:schemeClr val="accent1"/>
              </a:buClr>
              <a:defRPr b="1" i="0">
                <a:latin typeface="+mn-lt"/>
              </a:defRPr>
            </a:lvl3pPr>
            <a:lvl4pPr>
              <a:buClr>
                <a:schemeClr val="accent1"/>
              </a:buClr>
              <a:defRPr b="0" i="0">
                <a:latin typeface="+mn-lt"/>
              </a:defRPr>
            </a:lvl4pPr>
            <a:lvl5pPr>
              <a:buClr>
                <a:schemeClr val="accent1"/>
              </a:buClr>
              <a:defRPr b="0" i="0">
                <a:latin typeface="+mn-lt"/>
              </a:defRPr>
            </a:lvl5pPr>
          </a:lstStyle>
          <a:p>
            <a:pPr lvl="0"/>
            <a:r>
              <a:rPr lang="en-US" dirty="0" err="1"/>
              <a:t>Cliquez</a:t>
            </a:r>
            <a:r>
              <a:rPr lang="en-US" dirty="0"/>
              <a:t> pour </a:t>
            </a:r>
            <a:r>
              <a:rPr lang="en-US" dirty="0" err="1"/>
              <a:t>ajouter</a:t>
            </a:r>
            <a:r>
              <a:rPr lang="en-US" dirty="0"/>
              <a:t> du </a:t>
            </a:r>
            <a:r>
              <a:rPr lang="en-US" dirty="0" err="1"/>
              <a:t>texte</a:t>
            </a:r>
            <a:endParaRPr lang="en-US" dirty="0"/>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en-US" dirty="0"/>
          </a:p>
        </p:txBody>
      </p:sp>
      <p:sp>
        <p:nvSpPr>
          <p:cNvPr id="8" name="Content Placeholder 2">
            <a:extLst>
              <a:ext uri="{FF2B5EF4-FFF2-40B4-BE49-F238E27FC236}">
                <a16:creationId xmlns:a16="http://schemas.microsoft.com/office/drawing/2014/main" id="{A4CE4623-197B-F745-9ABD-BB9B9711C340}"/>
              </a:ext>
            </a:extLst>
          </p:cNvPr>
          <p:cNvSpPr>
            <a:spLocks noGrp="1"/>
          </p:cNvSpPr>
          <p:nvPr>
            <p:ph sz="half" idx="13" hasCustomPrompt="1"/>
          </p:nvPr>
        </p:nvSpPr>
        <p:spPr>
          <a:xfrm>
            <a:off x="6199909" y="1825625"/>
            <a:ext cx="5181600" cy="4351338"/>
          </a:xfrm>
        </p:spPr>
        <p:txBody>
          <a:bodyPr/>
          <a:lstStyle>
            <a:lvl1pPr>
              <a:buClr>
                <a:schemeClr val="accent1"/>
              </a:buClr>
              <a:defRPr sz="2400" b="1" i="0">
                <a:solidFill>
                  <a:schemeClr val="accent5"/>
                </a:solidFill>
                <a:latin typeface="+mn-lt"/>
              </a:defRPr>
            </a:lvl1pPr>
            <a:lvl2pPr>
              <a:buClr>
                <a:schemeClr val="accent1"/>
              </a:buClr>
              <a:defRPr b="0" i="0">
                <a:latin typeface="+mn-lt"/>
              </a:defRPr>
            </a:lvl2pPr>
            <a:lvl3pPr>
              <a:buClr>
                <a:schemeClr val="accent1"/>
              </a:buClr>
              <a:defRPr b="1" i="0">
                <a:latin typeface="+mn-lt"/>
              </a:defRPr>
            </a:lvl3pPr>
            <a:lvl4pPr>
              <a:buClr>
                <a:schemeClr val="accent1"/>
              </a:buClr>
              <a:defRPr b="0" i="0">
                <a:latin typeface="+mn-lt"/>
              </a:defRPr>
            </a:lvl4pPr>
            <a:lvl5pPr>
              <a:buClr>
                <a:schemeClr val="accent1"/>
              </a:buClr>
              <a:defRPr b="0" i="0">
                <a:latin typeface="+mn-lt"/>
              </a:defRPr>
            </a:lvl5pPr>
          </a:lstStyle>
          <a:p>
            <a:pPr lvl="0"/>
            <a:r>
              <a:rPr lang="en-US" dirty="0" err="1"/>
              <a:t>Cliquez</a:t>
            </a:r>
            <a:r>
              <a:rPr lang="en-US" dirty="0"/>
              <a:t> pour </a:t>
            </a:r>
            <a:r>
              <a:rPr lang="en-US" dirty="0" err="1"/>
              <a:t>ajouter</a:t>
            </a:r>
            <a:r>
              <a:rPr lang="en-US" dirty="0"/>
              <a:t> du </a:t>
            </a:r>
            <a:r>
              <a:rPr lang="en-US" dirty="0" err="1"/>
              <a:t>texte</a:t>
            </a:r>
            <a:endParaRPr lang="en-US" dirty="0"/>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en-US" dirty="0"/>
          </a:p>
        </p:txBody>
      </p:sp>
      <p:sp>
        <p:nvSpPr>
          <p:cNvPr id="13" name="Slide Number Placeholder 5">
            <a:extLst>
              <a:ext uri="{FF2B5EF4-FFF2-40B4-BE49-F238E27FC236}">
                <a16:creationId xmlns:a16="http://schemas.microsoft.com/office/drawing/2014/main" id="{F547CEA0-CD9D-AA4A-9CC1-0F8CEEB921D3}"/>
              </a:ext>
            </a:extLst>
          </p:cNvPr>
          <p:cNvSpPr>
            <a:spLocks noGrp="1"/>
          </p:cNvSpPr>
          <p:nvPr>
            <p:ph type="sldNum" sz="quarter" idx="12"/>
          </p:nvPr>
        </p:nvSpPr>
        <p:spPr>
          <a:xfrm>
            <a:off x="9650504" y="6333146"/>
            <a:ext cx="1582271" cy="365125"/>
          </a:xfrm>
          <a:prstGeom prst="rect">
            <a:avLst/>
          </a:prstGeom>
        </p:spPr>
        <p:txBody>
          <a:bodyPr/>
          <a:lstStyle>
            <a:lvl1pPr>
              <a:defRPr b="0" i="0">
                <a:latin typeface="+mn-lt"/>
              </a:defRPr>
            </a:lvl1pPr>
          </a:lstStyle>
          <a:p>
            <a:fld id="{CD9A65EA-4CFD-ED4B-B039-4E0B4BD66C34}" type="slidenum">
              <a:rPr lang="en-US" smtClean="0"/>
              <a:pPr/>
              <a:t>‹#›</a:t>
            </a:fld>
            <a:endParaRPr lang="en-US" dirty="0"/>
          </a:p>
        </p:txBody>
      </p:sp>
      <p:sp>
        <p:nvSpPr>
          <p:cNvPr id="14" name="Date Placeholder 3">
            <a:extLst>
              <a:ext uri="{FF2B5EF4-FFF2-40B4-BE49-F238E27FC236}">
                <a16:creationId xmlns:a16="http://schemas.microsoft.com/office/drawing/2014/main" id="{4A3FFBF9-6325-D04C-A712-2590CFB970EA}"/>
              </a:ext>
            </a:extLst>
          </p:cNvPr>
          <p:cNvSpPr>
            <a:spLocks noGrp="1"/>
          </p:cNvSpPr>
          <p:nvPr>
            <p:ph type="dt" sz="half" idx="10"/>
          </p:nvPr>
        </p:nvSpPr>
        <p:spPr>
          <a:xfrm>
            <a:off x="4424084" y="6333146"/>
            <a:ext cx="1328715" cy="365125"/>
          </a:xfrm>
          <a:prstGeom prst="rect">
            <a:avLst/>
          </a:prstGeom>
        </p:spPr>
        <p:txBody>
          <a:bodyPr/>
          <a:lstStyle>
            <a:lvl1pPr>
              <a:defRPr b="0" i="0">
                <a:latin typeface="+mn-lt"/>
              </a:defRPr>
            </a:lvl1pPr>
          </a:lstStyle>
          <a:p>
            <a:fld id="{5067FBDB-8346-BE46-969C-55A52EB75536}" type="datetimeFigureOut">
              <a:rPr lang="en-US" smtClean="0"/>
              <a:pPr/>
              <a:t>10/31/2024</a:t>
            </a:fld>
            <a:endParaRPr lang="en-US" dirty="0"/>
          </a:p>
        </p:txBody>
      </p:sp>
      <p:sp>
        <p:nvSpPr>
          <p:cNvPr id="15" name="Footer Placeholder 4">
            <a:extLst>
              <a:ext uri="{FF2B5EF4-FFF2-40B4-BE49-F238E27FC236}">
                <a16:creationId xmlns:a16="http://schemas.microsoft.com/office/drawing/2014/main" id="{4A720AC9-97E7-DC43-A57D-17CF36B1E882}"/>
              </a:ext>
            </a:extLst>
          </p:cNvPr>
          <p:cNvSpPr>
            <a:spLocks noGrp="1"/>
          </p:cNvSpPr>
          <p:nvPr>
            <p:ph type="ftr" sz="quarter" idx="11"/>
          </p:nvPr>
        </p:nvSpPr>
        <p:spPr>
          <a:xfrm>
            <a:off x="5752800" y="6333147"/>
            <a:ext cx="3722894" cy="365125"/>
          </a:xfrm>
          <a:prstGeom prst="rect">
            <a:avLst/>
          </a:prstGeom>
        </p:spPr>
        <p:txBody>
          <a:bodyPr/>
          <a:lstStyle>
            <a:lvl1pPr>
              <a:defRPr b="0" i="0">
                <a:latin typeface="+mn-lt"/>
              </a:defRPr>
            </a:lvl1pPr>
          </a:lstStyle>
          <a:p>
            <a:endParaRPr lang="en-US" dirty="0"/>
          </a:p>
        </p:txBody>
      </p:sp>
      <p:pic>
        <p:nvPicPr>
          <p:cNvPr id="10" name="Picture 9" descr="Text&#10;&#10;Description automatically generated">
            <a:extLst>
              <a:ext uri="{FF2B5EF4-FFF2-40B4-BE49-F238E27FC236}">
                <a16:creationId xmlns:a16="http://schemas.microsoft.com/office/drawing/2014/main" id="{666D866A-3B6E-FF4E-A03D-B4D8A3134246}"/>
              </a:ext>
            </a:extLst>
          </p:cNvPr>
          <p:cNvPicPr>
            <a:picLocks noChangeAspect="1"/>
          </p:cNvPicPr>
          <p:nvPr userDrawn="1"/>
        </p:nvPicPr>
        <p:blipFill>
          <a:blip r:embed="rId3"/>
          <a:stretch>
            <a:fillRect/>
          </a:stretch>
        </p:blipFill>
        <p:spPr>
          <a:xfrm>
            <a:off x="806828" y="6199473"/>
            <a:ext cx="2926721" cy="528436"/>
          </a:xfrm>
          <a:prstGeom prst="rect">
            <a:avLst/>
          </a:prstGeom>
        </p:spPr>
      </p:pic>
    </p:spTree>
    <p:extLst>
      <p:ext uri="{BB962C8B-B14F-4D97-AF65-F5344CB8AC3E}">
        <p14:creationId xmlns:p14="http://schemas.microsoft.com/office/powerpoint/2010/main" val="371091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E40875-BADF-3E49-B7A3-AC22420D9012}"/>
              </a:ext>
            </a:extLst>
          </p:cNvPr>
          <p:cNvSpPr/>
          <p:nvPr userDrawn="1"/>
        </p:nvSpPr>
        <p:spPr>
          <a:xfrm>
            <a:off x="838197" y="852055"/>
            <a:ext cx="10515600" cy="4821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6E73E38-407D-8140-BFEC-3E23AA9925E5}"/>
              </a:ext>
            </a:extLst>
          </p:cNvPr>
          <p:cNvSpPr>
            <a:spLocks noGrp="1"/>
          </p:cNvSpPr>
          <p:nvPr>
            <p:ph type="title" hasCustomPrompt="1"/>
          </p:nvPr>
        </p:nvSpPr>
        <p:spPr>
          <a:xfrm>
            <a:off x="1936170" y="2157412"/>
            <a:ext cx="8319655" cy="1325563"/>
          </a:xfrm>
        </p:spPr>
        <p:txBody>
          <a:bodyPr>
            <a:normAutofit/>
          </a:bodyPr>
          <a:lstStyle>
            <a:lvl1pPr>
              <a:defRPr sz="3600" b="0" i="0">
                <a:solidFill>
                  <a:schemeClr val="bg1"/>
                </a:solidFill>
                <a:latin typeface="+mj-lt"/>
              </a:defRPr>
            </a:lvl1pPr>
          </a:lstStyle>
          <a:p>
            <a:r>
              <a:rPr lang="en-US" dirty="0"/>
              <a:t>Click to add a quote</a:t>
            </a:r>
          </a:p>
        </p:txBody>
      </p:sp>
      <p:sp>
        <p:nvSpPr>
          <p:cNvPr id="7" name="Title 1">
            <a:extLst>
              <a:ext uri="{FF2B5EF4-FFF2-40B4-BE49-F238E27FC236}">
                <a16:creationId xmlns:a16="http://schemas.microsoft.com/office/drawing/2014/main" id="{A089DC1E-69CC-6443-85AA-6CCDD6300883}"/>
              </a:ext>
            </a:extLst>
          </p:cNvPr>
          <p:cNvSpPr txBox="1">
            <a:spLocks/>
          </p:cNvSpPr>
          <p:nvPr userDrawn="1"/>
        </p:nvSpPr>
        <p:spPr>
          <a:xfrm>
            <a:off x="5630139" y="1184564"/>
            <a:ext cx="93171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bg1"/>
                </a:solidFill>
                <a:latin typeface="Avenir LT Std 65 Medium" panose="020B0503020203020204" pitchFamily="34" charset="0"/>
                <a:ea typeface="+mj-ea"/>
                <a:cs typeface="+mj-cs"/>
              </a:defRPr>
            </a:lvl1pPr>
          </a:lstStyle>
          <a:p>
            <a:r>
              <a:rPr lang="en-US" sz="13600" b="1" i="0" spc="300" dirty="0">
                <a:solidFill>
                  <a:schemeClr val="accent2"/>
                </a:solidFill>
                <a:latin typeface="Times New Roman" panose="02020603050405020304" pitchFamily="18" charset="0"/>
                <a:cs typeface="Times New Roman" panose="02020603050405020304" pitchFamily="18" charset="0"/>
              </a:rPr>
              <a:t>“</a:t>
            </a:r>
          </a:p>
        </p:txBody>
      </p:sp>
      <p:cxnSp>
        <p:nvCxnSpPr>
          <p:cNvPr id="10" name="Straight Connector 9">
            <a:extLst>
              <a:ext uri="{FF2B5EF4-FFF2-40B4-BE49-F238E27FC236}">
                <a16:creationId xmlns:a16="http://schemas.microsoft.com/office/drawing/2014/main" id="{9A5C74E7-C782-754B-B774-1B2E122FA3E0}"/>
              </a:ext>
            </a:extLst>
          </p:cNvPr>
          <p:cNvCxnSpPr/>
          <p:nvPr userDrawn="1"/>
        </p:nvCxnSpPr>
        <p:spPr>
          <a:xfrm>
            <a:off x="8946776" y="609600"/>
            <a:ext cx="2407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743C90-FF21-1045-BAE5-4BFCCB53CB06}"/>
              </a:ext>
            </a:extLst>
          </p:cNvPr>
          <p:cNvCxnSpPr/>
          <p:nvPr userDrawn="1"/>
        </p:nvCxnSpPr>
        <p:spPr>
          <a:xfrm>
            <a:off x="842682" y="5952565"/>
            <a:ext cx="240702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CA8F6006-0CB6-9F4A-B550-3D5B8DBAE0F5}"/>
              </a:ext>
            </a:extLst>
          </p:cNvPr>
          <p:cNvSpPr>
            <a:spLocks noGrp="1"/>
          </p:cNvSpPr>
          <p:nvPr>
            <p:ph type="sldNum" sz="quarter" idx="12"/>
          </p:nvPr>
        </p:nvSpPr>
        <p:spPr>
          <a:xfrm>
            <a:off x="9650504" y="6333146"/>
            <a:ext cx="1582271" cy="365125"/>
          </a:xfrm>
          <a:prstGeom prst="rect">
            <a:avLst/>
          </a:prstGeom>
        </p:spPr>
        <p:txBody>
          <a:bodyPr/>
          <a:lstStyle>
            <a:lvl1pPr>
              <a:defRPr b="0" i="0">
                <a:latin typeface="+mn-lt"/>
              </a:defRPr>
            </a:lvl1pPr>
          </a:lstStyle>
          <a:p>
            <a:fld id="{CD9A65EA-4CFD-ED4B-B039-4E0B4BD66C34}" type="slidenum">
              <a:rPr lang="en-US" smtClean="0"/>
              <a:pPr/>
              <a:t>‹#›</a:t>
            </a:fld>
            <a:endParaRPr lang="en-US" dirty="0"/>
          </a:p>
        </p:txBody>
      </p:sp>
      <p:sp>
        <p:nvSpPr>
          <p:cNvPr id="16" name="Date Placeholder 3">
            <a:extLst>
              <a:ext uri="{FF2B5EF4-FFF2-40B4-BE49-F238E27FC236}">
                <a16:creationId xmlns:a16="http://schemas.microsoft.com/office/drawing/2014/main" id="{EB862BF9-C7C9-064E-9D1E-B38F217A4745}"/>
              </a:ext>
            </a:extLst>
          </p:cNvPr>
          <p:cNvSpPr>
            <a:spLocks noGrp="1"/>
          </p:cNvSpPr>
          <p:nvPr>
            <p:ph type="dt" sz="half" idx="10"/>
          </p:nvPr>
        </p:nvSpPr>
        <p:spPr>
          <a:xfrm>
            <a:off x="4424084" y="6333146"/>
            <a:ext cx="1350315" cy="365125"/>
          </a:xfrm>
          <a:prstGeom prst="rect">
            <a:avLst/>
          </a:prstGeom>
        </p:spPr>
        <p:txBody>
          <a:bodyPr/>
          <a:lstStyle>
            <a:lvl1pPr>
              <a:defRPr b="0" i="0">
                <a:latin typeface="+mn-lt"/>
              </a:defRPr>
            </a:lvl1pPr>
          </a:lstStyle>
          <a:p>
            <a:fld id="{5067FBDB-8346-BE46-969C-55A52EB75536}" type="datetimeFigureOut">
              <a:rPr lang="en-US" smtClean="0"/>
              <a:pPr/>
              <a:t>10/31/2024</a:t>
            </a:fld>
            <a:endParaRPr lang="en-US" dirty="0"/>
          </a:p>
        </p:txBody>
      </p:sp>
      <p:sp>
        <p:nvSpPr>
          <p:cNvPr id="17" name="Footer Placeholder 4">
            <a:extLst>
              <a:ext uri="{FF2B5EF4-FFF2-40B4-BE49-F238E27FC236}">
                <a16:creationId xmlns:a16="http://schemas.microsoft.com/office/drawing/2014/main" id="{7B913D24-4465-DD45-B418-A04DF5E3D7F4}"/>
              </a:ext>
            </a:extLst>
          </p:cNvPr>
          <p:cNvSpPr>
            <a:spLocks noGrp="1"/>
          </p:cNvSpPr>
          <p:nvPr>
            <p:ph type="ftr" sz="quarter" idx="11"/>
          </p:nvPr>
        </p:nvSpPr>
        <p:spPr>
          <a:xfrm>
            <a:off x="5774400" y="6333147"/>
            <a:ext cx="3701294" cy="365125"/>
          </a:xfrm>
          <a:prstGeom prst="rect">
            <a:avLst/>
          </a:prstGeom>
        </p:spPr>
        <p:txBody>
          <a:bodyPr/>
          <a:lstStyle>
            <a:lvl1pPr>
              <a:defRPr b="0" i="0">
                <a:latin typeface="+mn-lt"/>
              </a:defRPr>
            </a:lvl1pPr>
          </a:lstStyle>
          <a:p>
            <a:endParaRPr lang="en-US" dirty="0"/>
          </a:p>
        </p:txBody>
      </p:sp>
      <p:pic>
        <p:nvPicPr>
          <p:cNvPr id="12" name="Picture 11" descr="Text&#10;&#10;Description automatically generated">
            <a:extLst>
              <a:ext uri="{FF2B5EF4-FFF2-40B4-BE49-F238E27FC236}">
                <a16:creationId xmlns:a16="http://schemas.microsoft.com/office/drawing/2014/main" id="{5DFBCED5-225B-DA4B-9530-A145809EB205}"/>
              </a:ext>
            </a:extLst>
          </p:cNvPr>
          <p:cNvPicPr>
            <a:picLocks noChangeAspect="1"/>
          </p:cNvPicPr>
          <p:nvPr userDrawn="1"/>
        </p:nvPicPr>
        <p:blipFill>
          <a:blip r:embed="rId2"/>
          <a:stretch>
            <a:fillRect/>
          </a:stretch>
        </p:blipFill>
        <p:spPr>
          <a:xfrm>
            <a:off x="806828" y="6117848"/>
            <a:ext cx="2926721" cy="528436"/>
          </a:xfrm>
          <a:prstGeom prst="rect">
            <a:avLst/>
          </a:prstGeom>
        </p:spPr>
      </p:pic>
    </p:spTree>
    <p:extLst>
      <p:ext uri="{BB962C8B-B14F-4D97-AF65-F5344CB8AC3E}">
        <p14:creationId xmlns:p14="http://schemas.microsoft.com/office/powerpoint/2010/main" val="72824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E40875-BADF-3E49-B7A3-AC22420D9012}"/>
              </a:ext>
            </a:extLst>
          </p:cNvPr>
          <p:cNvSpPr/>
          <p:nvPr userDrawn="1"/>
        </p:nvSpPr>
        <p:spPr>
          <a:xfrm>
            <a:off x="838197" y="852055"/>
            <a:ext cx="10515600" cy="4821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6E73E38-407D-8140-BFEC-3E23AA9925E5}"/>
              </a:ext>
            </a:extLst>
          </p:cNvPr>
          <p:cNvSpPr>
            <a:spLocks noGrp="1"/>
          </p:cNvSpPr>
          <p:nvPr>
            <p:ph type="title" hasCustomPrompt="1"/>
          </p:nvPr>
        </p:nvSpPr>
        <p:spPr>
          <a:xfrm>
            <a:off x="1936170" y="2157412"/>
            <a:ext cx="8319655" cy="1325563"/>
          </a:xfrm>
        </p:spPr>
        <p:txBody>
          <a:bodyPr>
            <a:normAutofit/>
          </a:bodyPr>
          <a:lstStyle>
            <a:lvl1pPr>
              <a:defRPr sz="3600" b="0" i="0">
                <a:solidFill>
                  <a:schemeClr val="bg1"/>
                </a:solidFill>
                <a:latin typeface="+mj-lt"/>
              </a:defRPr>
            </a:lvl1pPr>
          </a:lstStyle>
          <a:p>
            <a:r>
              <a:rPr lang="en-US" dirty="0" err="1"/>
              <a:t>Cliquez</a:t>
            </a:r>
            <a:r>
              <a:rPr lang="en-US" dirty="0"/>
              <a:t> pour </a:t>
            </a:r>
            <a:r>
              <a:rPr lang="en-US" dirty="0" err="1"/>
              <a:t>ajouter</a:t>
            </a:r>
            <a:r>
              <a:rPr lang="en-US" dirty="0"/>
              <a:t> </a:t>
            </a:r>
            <a:r>
              <a:rPr lang="en-US" dirty="0" err="1"/>
              <a:t>une</a:t>
            </a:r>
            <a:r>
              <a:rPr lang="en-US" dirty="0"/>
              <a:t> citation</a:t>
            </a:r>
          </a:p>
        </p:txBody>
      </p:sp>
      <p:cxnSp>
        <p:nvCxnSpPr>
          <p:cNvPr id="10" name="Straight Connector 9">
            <a:extLst>
              <a:ext uri="{FF2B5EF4-FFF2-40B4-BE49-F238E27FC236}">
                <a16:creationId xmlns:a16="http://schemas.microsoft.com/office/drawing/2014/main" id="{9A5C74E7-C782-754B-B774-1B2E122FA3E0}"/>
              </a:ext>
            </a:extLst>
          </p:cNvPr>
          <p:cNvCxnSpPr/>
          <p:nvPr userDrawn="1"/>
        </p:nvCxnSpPr>
        <p:spPr>
          <a:xfrm>
            <a:off x="8946776" y="609600"/>
            <a:ext cx="2407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743C90-FF21-1045-BAE5-4BFCCB53CB06}"/>
              </a:ext>
            </a:extLst>
          </p:cNvPr>
          <p:cNvCxnSpPr/>
          <p:nvPr userDrawn="1"/>
        </p:nvCxnSpPr>
        <p:spPr>
          <a:xfrm>
            <a:off x="842682" y="5952565"/>
            <a:ext cx="240702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729C42C6-3304-8E4A-9A59-00BC4A5924EE}"/>
              </a:ext>
            </a:extLst>
          </p:cNvPr>
          <p:cNvSpPr txBox="1">
            <a:spLocks/>
          </p:cNvSpPr>
          <p:nvPr userDrawn="1"/>
        </p:nvSpPr>
        <p:spPr>
          <a:xfrm>
            <a:off x="5630137" y="710622"/>
            <a:ext cx="93171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bg1"/>
                </a:solidFill>
                <a:latin typeface="Avenir LT Std 65 Medium" panose="020B0503020203020204" pitchFamily="34" charset="0"/>
                <a:ea typeface="+mj-ea"/>
                <a:cs typeface="+mj-cs"/>
              </a:defRPr>
            </a:lvl1pPr>
          </a:lstStyle>
          <a:p>
            <a:r>
              <a:rPr lang="en-US" sz="12600" b="1" i="0" spc="300" dirty="0">
                <a:solidFill>
                  <a:schemeClr val="accent2"/>
                </a:solidFill>
                <a:latin typeface="Times New Roman" panose="02020603050405020304" pitchFamily="18" charset="0"/>
                <a:cs typeface="Times New Roman" panose="02020603050405020304" pitchFamily="18" charset="0"/>
              </a:rPr>
              <a:t>«</a:t>
            </a:r>
          </a:p>
        </p:txBody>
      </p:sp>
      <p:sp>
        <p:nvSpPr>
          <p:cNvPr id="17" name="Slide Number Placeholder 5">
            <a:extLst>
              <a:ext uri="{FF2B5EF4-FFF2-40B4-BE49-F238E27FC236}">
                <a16:creationId xmlns:a16="http://schemas.microsoft.com/office/drawing/2014/main" id="{804A9D8F-EBB0-5341-B9C6-C0B141C93AD2}"/>
              </a:ext>
            </a:extLst>
          </p:cNvPr>
          <p:cNvSpPr>
            <a:spLocks noGrp="1"/>
          </p:cNvSpPr>
          <p:nvPr>
            <p:ph type="sldNum" sz="quarter" idx="12"/>
          </p:nvPr>
        </p:nvSpPr>
        <p:spPr>
          <a:xfrm>
            <a:off x="9650504" y="6333146"/>
            <a:ext cx="1582271" cy="365125"/>
          </a:xfrm>
          <a:prstGeom prst="rect">
            <a:avLst/>
          </a:prstGeom>
        </p:spPr>
        <p:txBody>
          <a:bodyPr/>
          <a:lstStyle>
            <a:lvl1pPr>
              <a:defRPr b="0" i="0">
                <a:latin typeface="+mn-lt"/>
              </a:defRPr>
            </a:lvl1pPr>
          </a:lstStyle>
          <a:p>
            <a:fld id="{CD9A65EA-4CFD-ED4B-B039-4E0B4BD66C34}" type="slidenum">
              <a:rPr lang="en-US" smtClean="0"/>
              <a:pPr/>
              <a:t>‹#›</a:t>
            </a:fld>
            <a:endParaRPr lang="en-US" dirty="0"/>
          </a:p>
        </p:txBody>
      </p:sp>
      <p:sp>
        <p:nvSpPr>
          <p:cNvPr id="18" name="Date Placeholder 3">
            <a:extLst>
              <a:ext uri="{FF2B5EF4-FFF2-40B4-BE49-F238E27FC236}">
                <a16:creationId xmlns:a16="http://schemas.microsoft.com/office/drawing/2014/main" id="{3E1AC1D4-4D9A-6E42-9B62-0A43704DBB61}"/>
              </a:ext>
            </a:extLst>
          </p:cNvPr>
          <p:cNvSpPr>
            <a:spLocks noGrp="1"/>
          </p:cNvSpPr>
          <p:nvPr>
            <p:ph type="dt" sz="half" idx="10"/>
          </p:nvPr>
        </p:nvSpPr>
        <p:spPr>
          <a:xfrm>
            <a:off x="4424084" y="6333146"/>
            <a:ext cx="1393515" cy="365125"/>
          </a:xfrm>
          <a:prstGeom prst="rect">
            <a:avLst/>
          </a:prstGeom>
        </p:spPr>
        <p:txBody>
          <a:bodyPr/>
          <a:lstStyle>
            <a:lvl1pPr>
              <a:defRPr b="0" i="0">
                <a:latin typeface="+mn-lt"/>
              </a:defRPr>
            </a:lvl1pPr>
          </a:lstStyle>
          <a:p>
            <a:fld id="{5067FBDB-8346-BE46-969C-55A52EB75536}" type="datetimeFigureOut">
              <a:rPr lang="en-US" smtClean="0"/>
              <a:pPr/>
              <a:t>10/31/2024</a:t>
            </a:fld>
            <a:endParaRPr lang="en-US" dirty="0"/>
          </a:p>
        </p:txBody>
      </p:sp>
      <p:sp>
        <p:nvSpPr>
          <p:cNvPr id="19" name="Footer Placeholder 4">
            <a:extLst>
              <a:ext uri="{FF2B5EF4-FFF2-40B4-BE49-F238E27FC236}">
                <a16:creationId xmlns:a16="http://schemas.microsoft.com/office/drawing/2014/main" id="{2B64A117-3A6B-AD43-A717-570BD6E1B433}"/>
              </a:ext>
            </a:extLst>
          </p:cNvPr>
          <p:cNvSpPr>
            <a:spLocks noGrp="1"/>
          </p:cNvSpPr>
          <p:nvPr>
            <p:ph type="ftr" sz="quarter" idx="11"/>
          </p:nvPr>
        </p:nvSpPr>
        <p:spPr>
          <a:xfrm>
            <a:off x="5875200" y="6333147"/>
            <a:ext cx="3600494" cy="365125"/>
          </a:xfrm>
          <a:prstGeom prst="rect">
            <a:avLst/>
          </a:prstGeom>
        </p:spPr>
        <p:txBody>
          <a:bodyPr/>
          <a:lstStyle>
            <a:lvl1pPr>
              <a:defRPr b="0" i="0">
                <a:latin typeface="+mn-lt"/>
              </a:defRPr>
            </a:lvl1pPr>
          </a:lstStyle>
          <a:p>
            <a:endParaRPr lang="en-US" dirty="0"/>
          </a:p>
        </p:txBody>
      </p:sp>
      <p:pic>
        <p:nvPicPr>
          <p:cNvPr id="12" name="Picture 11" descr="Text&#10;&#10;Description automatically generated">
            <a:extLst>
              <a:ext uri="{FF2B5EF4-FFF2-40B4-BE49-F238E27FC236}">
                <a16:creationId xmlns:a16="http://schemas.microsoft.com/office/drawing/2014/main" id="{D1A60355-0834-F24D-B175-B1CC11BD2C5E}"/>
              </a:ext>
            </a:extLst>
          </p:cNvPr>
          <p:cNvPicPr>
            <a:picLocks noChangeAspect="1"/>
          </p:cNvPicPr>
          <p:nvPr userDrawn="1"/>
        </p:nvPicPr>
        <p:blipFill>
          <a:blip r:embed="rId2"/>
          <a:stretch>
            <a:fillRect/>
          </a:stretch>
        </p:blipFill>
        <p:spPr>
          <a:xfrm>
            <a:off x="806828" y="6117848"/>
            <a:ext cx="2926721" cy="528436"/>
          </a:xfrm>
          <a:prstGeom prst="rect">
            <a:avLst/>
          </a:prstGeom>
        </p:spPr>
      </p:pic>
    </p:spTree>
    <p:extLst>
      <p:ext uri="{BB962C8B-B14F-4D97-AF65-F5344CB8AC3E}">
        <p14:creationId xmlns:p14="http://schemas.microsoft.com/office/powerpoint/2010/main" val="2688623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2FDE12-B179-544E-9239-6B8FE23A1D2A}"/>
              </a:ext>
            </a:extLst>
          </p:cNvPr>
          <p:cNvSpPr/>
          <p:nvPr userDrawn="1"/>
        </p:nvSpPr>
        <p:spPr>
          <a:xfrm>
            <a:off x="4482353" y="0"/>
            <a:ext cx="7709647"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243587-1418-F841-BD91-5BF556E83E00}"/>
              </a:ext>
            </a:extLst>
          </p:cNvPr>
          <p:cNvSpPr>
            <a:spLocks noGrp="1"/>
          </p:cNvSpPr>
          <p:nvPr>
            <p:ph type="title" hasCustomPrompt="1"/>
          </p:nvPr>
        </p:nvSpPr>
        <p:spPr>
          <a:xfrm>
            <a:off x="6096000" y="867148"/>
            <a:ext cx="5735170" cy="1325563"/>
          </a:xfrm>
        </p:spPr>
        <p:txBody>
          <a:bodyPr>
            <a:normAutofit/>
          </a:bodyPr>
          <a:lstStyle>
            <a:lvl1pPr>
              <a:defRPr sz="3400" b="0" i="0">
                <a:solidFill>
                  <a:schemeClr val="bg1"/>
                </a:solidFill>
                <a:latin typeface="+mj-lt"/>
              </a:defRPr>
            </a:lvl1pPr>
          </a:lstStyle>
          <a:p>
            <a:r>
              <a:rPr lang="en-US" dirty="0" err="1"/>
              <a:t>Cliquez</a:t>
            </a:r>
            <a:r>
              <a:rPr lang="en-US" dirty="0"/>
              <a:t> pour </a:t>
            </a:r>
            <a:r>
              <a:rPr lang="en-US" dirty="0" err="1"/>
              <a:t>ajouter</a:t>
            </a:r>
            <a:r>
              <a:rPr lang="en-US" dirty="0"/>
              <a:t> du </a:t>
            </a:r>
            <a:r>
              <a:rPr lang="en-US" dirty="0" err="1"/>
              <a:t>texte</a:t>
            </a:r>
            <a:endParaRPr lang="en-US" dirty="0"/>
          </a:p>
        </p:txBody>
      </p:sp>
      <p:pic>
        <p:nvPicPr>
          <p:cNvPr id="12" name="Picture 11" descr="A group of people holding signs&#10;&#10;Description automatically generated with medium confidence">
            <a:extLst>
              <a:ext uri="{FF2B5EF4-FFF2-40B4-BE49-F238E27FC236}">
                <a16:creationId xmlns:a16="http://schemas.microsoft.com/office/drawing/2014/main" id="{5C2A5484-02CA-2C44-829C-AE821700A8CA}"/>
              </a:ext>
            </a:extLst>
          </p:cNvPr>
          <p:cNvPicPr>
            <a:picLocks noChangeAspect="1"/>
          </p:cNvPicPr>
          <p:nvPr userDrawn="1"/>
        </p:nvPicPr>
        <p:blipFill>
          <a:blip r:embed="rId2"/>
          <a:stretch>
            <a:fillRect/>
          </a:stretch>
        </p:blipFill>
        <p:spPr>
          <a:xfrm>
            <a:off x="784413" y="595218"/>
            <a:ext cx="4474481" cy="5416924"/>
          </a:xfrm>
          <a:prstGeom prst="rect">
            <a:avLst/>
          </a:prstGeom>
          <a:ln w="28575">
            <a:solidFill>
              <a:schemeClr val="bg1"/>
            </a:solidFill>
          </a:ln>
        </p:spPr>
      </p:pic>
      <p:sp>
        <p:nvSpPr>
          <p:cNvPr id="16" name="Slide Number Placeholder 5">
            <a:extLst>
              <a:ext uri="{FF2B5EF4-FFF2-40B4-BE49-F238E27FC236}">
                <a16:creationId xmlns:a16="http://schemas.microsoft.com/office/drawing/2014/main" id="{0C886E68-C3E4-B944-BFC3-9BDE25563CDA}"/>
              </a:ext>
            </a:extLst>
          </p:cNvPr>
          <p:cNvSpPr>
            <a:spLocks noGrp="1"/>
          </p:cNvSpPr>
          <p:nvPr>
            <p:ph type="sldNum" sz="quarter" idx="12"/>
          </p:nvPr>
        </p:nvSpPr>
        <p:spPr>
          <a:xfrm>
            <a:off x="10248899" y="6333146"/>
            <a:ext cx="1582271" cy="365125"/>
          </a:xfrm>
          <a:prstGeom prst="rect">
            <a:avLst/>
          </a:prstGeom>
        </p:spPr>
        <p:txBody>
          <a:bodyPr/>
          <a:lstStyle>
            <a:lvl1pPr>
              <a:defRPr b="0" i="0">
                <a:solidFill>
                  <a:schemeClr val="accent3"/>
                </a:solidFill>
                <a:latin typeface="+mn-lt"/>
              </a:defRPr>
            </a:lvl1pPr>
          </a:lstStyle>
          <a:p>
            <a:fld id="{CD9A65EA-4CFD-ED4B-B039-4E0B4BD66C34}" type="slidenum">
              <a:rPr lang="en-US" smtClean="0"/>
              <a:pPr/>
              <a:t>‹#›</a:t>
            </a:fld>
            <a:endParaRPr lang="en-US" dirty="0"/>
          </a:p>
        </p:txBody>
      </p:sp>
      <p:sp>
        <p:nvSpPr>
          <p:cNvPr id="17" name="Date Placeholder 3">
            <a:extLst>
              <a:ext uri="{FF2B5EF4-FFF2-40B4-BE49-F238E27FC236}">
                <a16:creationId xmlns:a16="http://schemas.microsoft.com/office/drawing/2014/main" id="{561F0703-978B-124C-90EF-55709DC70436}"/>
              </a:ext>
            </a:extLst>
          </p:cNvPr>
          <p:cNvSpPr>
            <a:spLocks noGrp="1"/>
          </p:cNvSpPr>
          <p:nvPr>
            <p:ph type="dt" sz="half" idx="10"/>
          </p:nvPr>
        </p:nvSpPr>
        <p:spPr>
          <a:xfrm>
            <a:off x="4659411" y="6333146"/>
            <a:ext cx="1299877" cy="365125"/>
          </a:xfrm>
          <a:prstGeom prst="rect">
            <a:avLst/>
          </a:prstGeom>
        </p:spPr>
        <p:txBody>
          <a:bodyPr/>
          <a:lstStyle>
            <a:lvl1pPr>
              <a:defRPr b="0" i="0">
                <a:solidFill>
                  <a:schemeClr val="accent3"/>
                </a:solidFill>
                <a:latin typeface="+mn-lt"/>
              </a:defRPr>
            </a:lvl1pPr>
          </a:lstStyle>
          <a:p>
            <a:fld id="{5067FBDB-8346-BE46-969C-55A52EB75536}" type="datetimeFigureOut">
              <a:rPr lang="en-US" smtClean="0"/>
              <a:pPr/>
              <a:t>10/31/2024</a:t>
            </a:fld>
            <a:endParaRPr lang="en-US" dirty="0"/>
          </a:p>
        </p:txBody>
      </p:sp>
      <p:sp>
        <p:nvSpPr>
          <p:cNvPr id="18" name="Footer Placeholder 4">
            <a:extLst>
              <a:ext uri="{FF2B5EF4-FFF2-40B4-BE49-F238E27FC236}">
                <a16:creationId xmlns:a16="http://schemas.microsoft.com/office/drawing/2014/main" id="{878AEAAC-DAD0-0D4D-90DB-07BE7EB42661}"/>
              </a:ext>
            </a:extLst>
          </p:cNvPr>
          <p:cNvSpPr>
            <a:spLocks noGrp="1"/>
          </p:cNvSpPr>
          <p:nvPr>
            <p:ph type="ftr" sz="quarter" idx="11"/>
          </p:nvPr>
        </p:nvSpPr>
        <p:spPr>
          <a:xfrm>
            <a:off x="5959289" y="6333147"/>
            <a:ext cx="4114800" cy="365125"/>
          </a:xfrm>
          <a:prstGeom prst="rect">
            <a:avLst/>
          </a:prstGeom>
        </p:spPr>
        <p:txBody>
          <a:bodyPr/>
          <a:lstStyle>
            <a:lvl1pPr>
              <a:defRPr b="0" i="0">
                <a:solidFill>
                  <a:schemeClr val="accent3"/>
                </a:solidFill>
                <a:latin typeface="+mn-lt"/>
              </a:defRPr>
            </a:lvl1pPr>
          </a:lstStyle>
          <a:p>
            <a:endParaRPr lang="en-US" dirty="0"/>
          </a:p>
        </p:txBody>
      </p:sp>
      <p:pic>
        <p:nvPicPr>
          <p:cNvPr id="10" name="Picture 9" descr="Text&#10;&#10;Description automatically generated">
            <a:extLst>
              <a:ext uri="{FF2B5EF4-FFF2-40B4-BE49-F238E27FC236}">
                <a16:creationId xmlns:a16="http://schemas.microsoft.com/office/drawing/2014/main" id="{465D6AFF-346C-C247-AD97-E9B747EF69A8}"/>
              </a:ext>
            </a:extLst>
          </p:cNvPr>
          <p:cNvPicPr>
            <a:picLocks noChangeAspect="1"/>
          </p:cNvPicPr>
          <p:nvPr userDrawn="1"/>
        </p:nvPicPr>
        <p:blipFill>
          <a:blip r:embed="rId3"/>
          <a:stretch>
            <a:fillRect/>
          </a:stretch>
        </p:blipFill>
        <p:spPr>
          <a:xfrm>
            <a:off x="806828" y="6156760"/>
            <a:ext cx="2926721" cy="528436"/>
          </a:xfrm>
          <a:prstGeom prst="rect">
            <a:avLst/>
          </a:prstGeom>
        </p:spPr>
      </p:pic>
    </p:spTree>
    <p:extLst>
      <p:ext uri="{BB962C8B-B14F-4D97-AF65-F5344CB8AC3E}">
        <p14:creationId xmlns:p14="http://schemas.microsoft.com/office/powerpoint/2010/main" val="23507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Picture 10" descr="Shape&#10;&#10;Description automatically generated with medium confidence">
            <a:extLst>
              <a:ext uri="{FF2B5EF4-FFF2-40B4-BE49-F238E27FC236}">
                <a16:creationId xmlns:a16="http://schemas.microsoft.com/office/drawing/2014/main" id="{C6E2D3BF-6E2F-D94E-A800-F40183AF9BBF}"/>
              </a:ext>
            </a:extLst>
          </p:cNvPr>
          <p:cNvPicPr>
            <a:picLocks noChangeAspect="1"/>
          </p:cNvPicPr>
          <p:nvPr userDrawn="1"/>
        </p:nvPicPr>
        <p:blipFill>
          <a:blip r:embed="rId2">
            <a:alphaModFix amt="6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79D90CB-1133-B540-AF59-6E06248296FF}"/>
              </a:ext>
            </a:extLst>
          </p:cNvPr>
          <p:cNvSpPr>
            <a:spLocks noGrp="1"/>
          </p:cNvSpPr>
          <p:nvPr>
            <p:ph type="title" hasCustomPrompt="1"/>
          </p:nvPr>
        </p:nvSpPr>
        <p:spPr/>
        <p:txBody>
          <a:bodyPr>
            <a:normAutofit/>
          </a:bodyPr>
          <a:lstStyle>
            <a:lvl1pPr>
              <a:defRPr sz="4000" b="0" i="0">
                <a:latin typeface="+mj-lt"/>
              </a:defRPr>
            </a:lvl1pPr>
          </a:lstStyle>
          <a:p>
            <a:r>
              <a:rPr lang="en-US" dirty="0" err="1"/>
              <a:t>Cliquez</a:t>
            </a:r>
            <a:r>
              <a:rPr lang="en-US" dirty="0"/>
              <a:t> pour modifier le </a:t>
            </a:r>
            <a:r>
              <a:rPr lang="en-US" dirty="0" err="1"/>
              <a:t>titre</a:t>
            </a:r>
            <a:endParaRPr lang="en-US" dirty="0"/>
          </a:p>
        </p:txBody>
      </p:sp>
      <p:sp>
        <p:nvSpPr>
          <p:cNvPr id="3" name="Date Placeholder 2">
            <a:extLst>
              <a:ext uri="{FF2B5EF4-FFF2-40B4-BE49-F238E27FC236}">
                <a16:creationId xmlns:a16="http://schemas.microsoft.com/office/drawing/2014/main" id="{3AE885F9-F4DA-0448-A97B-0477F93A87D2}"/>
              </a:ext>
            </a:extLst>
          </p:cNvPr>
          <p:cNvSpPr>
            <a:spLocks noGrp="1"/>
          </p:cNvSpPr>
          <p:nvPr>
            <p:ph type="dt" sz="half" idx="10"/>
          </p:nvPr>
        </p:nvSpPr>
        <p:spPr>
          <a:xfrm>
            <a:off x="838200" y="6356350"/>
            <a:ext cx="2743200" cy="365125"/>
          </a:xfrm>
          <a:prstGeom prst="rect">
            <a:avLst/>
          </a:prstGeom>
        </p:spPr>
        <p:txBody>
          <a:bodyPr/>
          <a:lstStyle/>
          <a:p>
            <a:fld id="{5067FBDB-8346-BE46-969C-55A52EB75536}" type="datetimeFigureOut">
              <a:rPr lang="en-US" smtClean="0"/>
              <a:t>10/31/2024</a:t>
            </a:fld>
            <a:endParaRPr lang="en-US"/>
          </a:p>
        </p:txBody>
      </p:sp>
      <p:sp>
        <p:nvSpPr>
          <p:cNvPr id="4" name="Footer Placeholder 3">
            <a:extLst>
              <a:ext uri="{FF2B5EF4-FFF2-40B4-BE49-F238E27FC236}">
                <a16:creationId xmlns:a16="http://schemas.microsoft.com/office/drawing/2014/main" id="{1C4DA030-5B34-7D4A-99A0-74696A34DB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DB25A153-9B8F-8A42-B30D-2719877E45A0}"/>
              </a:ext>
            </a:extLst>
          </p:cNvPr>
          <p:cNvSpPr>
            <a:spLocks noGrp="1"/>
          </p:cNvSpPr>
          <p:nvPr>
            <p:ph type="sldNum" sz="quarter" idx="12"/>
          </p:nvPr>
        </p:nvSpPr>
        <p:spPr>
          <a:xfrm>
            <a:off x="8610600" y="6356350"/>
            <a:ext cx="2743200" cy="365125"/>
          </a:xfrm>
          <a:prstGeom prst="rect">
            <a:avLst/>
          </a:prstGeom>
        </p:spPr>
        <p:txBody>
          <a:bodyPr/>
          <a:lstStyle/>
          <a:p>
            <a:fld id="{CD9A65EA-4CFD-ED4B-B039-4E0B4BD66C34}" type="slidenum">
              <a:rPr lang="en-US" smtClean="0"/>
              <a:t>‹#›</a:t>
            </a:fld>
            <a:endParaRPr lang="en-US"/>
          </a:p>
        </p:txBody>
      </p:sp>
      <p:sp>
        <p:nvSpPr>
          <p:cNvPr id="8" name="Rectangle 7">
            <a:extLst>
              <a:ext uri="{FF2B5EF4-FFF2-40B4-BE49-F238E27FC236}">
                <a16:creationId xmlns:a16="http://schemas.microsoft.com/office/drawing/2014/main" id="{A9119055-9FDD-5C45-9C3F-446575803114}"/>
              </a:ext>
            </a:extLst>
          </p:cNvPr>
          <p:cNvSpPr/>
          <p:nvPr userDrawn="1"/>
        </p:nvSpPr>
        <p:spPr>
          <a:xfrm>
            <a:off x="0" y="5970494"/>
            <a:ext cx="12192000" cy="887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PSAC-AFPC logo">
            <a:extLst>
              <a:ext uri="{FF2B5EF4-FFF2-40B4-BE49-F238E27FC236}">
                <a16:creationId xmlns:a16="http://schemas.microsoft.com/office/drawing/2014/main" id="{EC0D2F31-B8F3-CD43-A8CA-6A9C5F38D7B2}"/>
              </a:ext>
            </a:extLst>
          </p:cNvPr>
          <p:cNvPicPr>
            <a:picLocks noChangeAspect="1"/>
          </p:cNvPicPr>
          <p:nvPr userDrawn="1"/>
        </p:nvPicPr>
        <p:blipFill>
          <a:blip r:embed="rId3"/>
          <a:stretch>
            <a:fillRect/>
          </a:stretch>
        </p:blipFill>
        <p:spPr>
          <a:xfrm>
            <a:off x="233134" y="6102716"/>
            <a:ext cx="3348266" cy="604548"/>
          </a:xfrm>
          <a:prstGeom prst="rect">
            <a:avLst/>
          </a:prstGeom>
        </p:spPr>
      </p:pic>
    </p:spTree>
    <p:extLst>
      <p:ext uri="{BB962C8B-B14F-4D97-AF65-F5344CB8AC3E}">
        <p14:creationId xmlns:p14="http://schemas.microsoft.com/office/powerpoint/2010/main" val="73823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Shape&#10;&#10;Description automatically generated with medium confidence">
            <a:extLst>
              <a:ext uri="{FF2B5EF4-FFF2-40B4-BE49-F238E27FC236}">
                <a16:creationId xmlns:a16="http://schemas.microsoft.com/office/drawing/2014/main" id="{51C8D61C-AE1F-A847-BEAC-8F3B6E658AC4}"/>
              </a:ext>
            </a:extLst>
          </p:cNvPr>
          <p:cNvPicPr>
            <a:picLocks noChangeAspect="1"/>
          </p:cNvPicPr>
          <p:nvPr userDrawn="1"/>
        </p:nvPicPr>
        <p:blipFill>
          <a:blip r:embed="rId2">
            <a:alphaModFix amt="6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733BCCC-A5B3-0446-9B32-060AC5545C91}"/>
              </a:ext>
            </a:extLst>
          </p:cNvPr>
          <p:cNvSpPr>
            <a:spLocks noGrp="1"/>
          </p:cNvSpPr>
          <p:nvPr>
            <p:ph type="title" hasCustomPrompt="1"/>
          </p:nvPr>
        </p:nvSpPr>
        <p:spPr/>
        <p:txBody>
          <a:bodyPr/>
          <a:lstStyle/>
          <a:p>
            <a:r>
              <a:rPr lang="en-US" dirty="0" err="1"/>
              <a:t>Cliquez</a:t>
            </a:r>
            <a:r>
              <a:rPr lang="en-US" dirty="0"/>
              <a:t> pour modifier le </a:t>
            </a:r>
            <a:r>
              <a:rPr lang="en-US" dirty="0" err="1"/>
              <a:t>titre</a:t>
            </a:r>
            <a:endParaRPr lang="en-US" dirty="0"/>
          </a:p>
        </p:txBody>
      </p:sp>
      <p:sp>
        <p:nvSpPr>
          <p:cNvPr id="3" name="Date Placeholder 2">
            <a:extLst>
              <a:ext uri="{FF2B5EF4-FFF2-40B4-BE49-F238E27FC236}">
                <a16:creationId xmlns:a16="http://schemas.microsoft.com/office/drawing/2014/main" id="{A120E34E-8DA2-FE4F-8E03-A431E600D775}"/>
              </a:ext>
            </a:extLst>
          </p:cNvPr>
          <p:cNvSpPr>
            <a:spLocks noGrp="1"/>
          </p:cNvSpPr>
          <p:nvPr>
            <p:ph type="dt" sz="half" idx="10"/>
          </p:nvPr>
        </p:nvSpPr>
        <p:spPr/>
        <p:txBody>
          <a:bodyPr/>
          <a:lstStyle/>
          <a:p>
            <a:fld id="{5067FBDB-8346-BE46-969C-55A52EB75536}" type="datetimeFigureOut">
              <a:rPr lang="en-US" smtClean="0"/>
              <a:pPr/>
              <a:t>10/31/2024</a:t>
            </a:fld>
            <a:endParaRPr lang="en-US" dirty="0"/>
          </a:p>
        </p:txBody>
      </p:sp>
      <p:sp>
        <p:nvSpPr>
          <p:cNvPr id="4" name="Footer Placeholder 3">
            <a:extLst>
              <a:ext uri="{FF2B5EF4-FFF2-40B4-BE49-F238E27FC236}">
                <a16:creationId xmlns:a16="http://schemas.microsoft.com/office/drawing/2014/main" id="{31338E83-2FB9-5F43-8D19-D851688A686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9EC66B5-8DC6-A847-A699-1A4D62954CC9}"/>
              </a:ext>
            </a:extLst>
          </p:cNvPr>
          <p:cNvSpPr>
            <a:spLocks noGrp="1"/>
          </p:cNvSpPr>
          <p:nvPr>
            <p:ph type="sldNum" sz="quarter" idx="12"/>
          </p:nvPr>
        </p:nvSpPr>
        <p:spPr/>
        <p:txBody>
          <a:bodyPr/>
          <a:lstStyle/>
          <a:p>
            <a:fld id="{CD9A65EA-4CFD-ED4B-B039-4E0B4BD66C34}" type="slidenum">
              <a:rPr lang="en-US" smtClean="0"/>
              <a:pPr/>
              <a:t>‹#›</a:t>
            </a:fld>
            <a:endParaRPr lang="en-US" dirty="0"/>
          </a:p>
        </p:txBody>
      </p:sp>
    </p:spTree>
    <p:extLst>
      <p:ext uri="{BB962C8B-B14F-4D97-AF65-F5344CB8AC3E}">
        <p14:creationId xmlns:p14="http://schemas.microsoft.com/office/powerpoint/2010/main" val="47257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48CE09-82EE-674A-B281-07444EDF2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Cliquez</a:t>
            </a:r>
            <a:r>
              <a:rPr lang="en-US" dirty="0"/>
              <a:t> pour modifier le </a:t>
            </a:r>
            <a:r>
              <a:rPr lang="en-US" dirty="0" err="1"/>
              <a:t>titre</a:t>
            </a:r>
            <a:endParaRPr lang="en-US" dirty="0"/>
          </a:p>
        </p:txBody>
      </p:sp>
      <p:sp>
        <p:nvSpPr>
          <p:cNvPr id="3" name="Text Placeholder 2">
            <a:extLst>
              <a:ext uri="{FF2B5EF4-FFF2-40B4-BE49-F238E27FC236}">
                <a16:creationId xmlns:a16="http://schemas.microsoft.com/office/drawing/2014/main" id="{5D5C06D1-E814-924F-9BD9-54DA922243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Cliquez</a:t>
            </a:r>
            <a:r>
              <a:rPr lang="en-US" dirty="0"/>
              <a:t> pour </a:t>
            </a:r>
            <a:r>
              <a:rPr lang="en-US" dirty="0" err="1"/>
              <a:t>ajouter</a:t>
            </a:r>
            <a:r>
              <a:rPr lang="en-US" dirty="0"/>
              <a:t> un </a:t>
            </a:r>
            <a:r>
              <a:rPr lang="en-US" dirty="0" err="1"/>
              <a:t>titre</a:t>
            </a:r>
            <a:endParaRPr lang="en-US" dirty="0"/>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p:txBody>
      </p:sp>
      <p:sp>
        <p:nvSpPr>
          <p:cNvPr id="4" name="Date Placeholder 3">
            <a:extLst>
              <a:ext uri="{FF2B5EF4-FFF2-40B4-BE49-F238E27FC236}">
                <a16:creationId xmlns:a16="http://schemas.microsoft.com/office/drawing/2014/main" id="{370E39C5-701B-0143-85EE-5A1AFDA188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mn-lt"/>
              </a:defRPr>
            </a:lvl1pPr>
          </a:lstStyle>
          <a:p>
            <a:fld id="{5067FBDB-8346-BE46-969C-55A52EB75536}" type="datetimeFigureOut">
              <a:rPr lang="en-US" smtClean="0"/>
              <a:pPr/>
              <a:t>10/31/2024</a:t>
            </a:fld>
            <a:endParaRPr lang="en-US" dirty="0"/>
          </a:p>
        </p:txBody>
      </p:sp>
      <p:sp>
        <p:nvSpPr>
          <p:cNvPr id="5" name="Footer Placeholder 4">
            <a:extLst>
              <a:ext uri="{FF2B5EF4-FFF2-40B4-BE49-F238E27FC236}">
                <a16:creationId xmlns:a16="http://schemas.microsoft.com/office/drawing/2014/main" id="{57829959-3657-FF4B-8BDA-9BDCBAB662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8C36ABD2-2EE4-C44F-A4AA-CA2920AA5B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mn-lt"/>
              </a:defRPr>
            </a:lvl1pPr>
          </a:lstStyle>
          <a:p>
            <a:fld id="{CD9A65EA-4CFD-ED4B-B039-4E0B4BD66C34}" type="slidenum">
              <a:rPr lang="en-US" smtClean="0"/>
              <a:pPr/>
              <a:t>‹#›</a:t>
            </a:fld>
            <a:endParaRPr lang="en-US" dirty="0"/>
          </a:p>
        </p:txBody>
      </p:sp>
    </p:spTree>
    <p:extLst>
      <p:ext uri="{BB962C8B-B14F-4D97-AF65-F5344CB8AC3E}">
        <p14:creationId xmlns:p14="http://schemas.microsoft.com/office/powerpoint/2010/main" val="685830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5" r:id="rId5"/>
    <p:sldLayoutId id="2147483658" r:id="rId6"/>
    <p:sldLayoutId id="2147483654" r:id="rId7"/>
    <p:sldLayoutId id="2147483659" r:id="rId8"/>
    <p:sldLayoutId id="2147483663" r:id="rId9"/>
    <p:sldLayoutId id="2147483656" r:id="rId10"/>
    <p:sldLayoutId id="2147483662" r:id="rId11"/>
    <p:sldLayoutId id="2147483664" r:id="rId12"/>
    <p:sldLayoutId id="2147483665" r:id="rId13"/>
  </p:sldLayoutIdLst>
  <p:txStyles>
    <p:titleStyle>
      <a:lvl1pPr algn="l" defTabSz="914400" rtl="0" eaLnBrk="1" latinLnBrk="0" hangingPunct="1">
        <a:lnSpc>
          <a:spcPct val="90000"/>
        </a:lnSpc>
        <a:spcBef>
          <a:spcPct val="0"/>
        </a:spcBef>
        <a:buNone/>
        <a:defRPr sz="4400" b="0" i="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48CE09-82EE-674A-B281-07444EDF2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D5C06D1-E814-924F-9BD9-54DA922243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70E39C5-701B-0143-85EE-5A1AFDA188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mn-lt"/>
              </a:defRPr>
            </a:lvl1pPr>
          </a:lstStyle>
          <a:p>
            <a:fld id="{5067FBDB-8346-BE46-969C-55A52EB75536}" type="datetimeFigureOut">
              <a:rPr lang="en-US" smtClean="0"/>
              <a:pPr/>
              <a:t>10/31/2024</a:t>
            </a:fld>
            <a:endParaRPr lang="en-US" dirty="0"/>
          </a:p>
        </p:txBody>
      </p:sp>
      <p:sp>
        <p:nvSpPr>
          <p:cNvPr id="5" name="Footer Placeholder 4">
            <a:extLst>
              <a:ext uri="{FF2B5EF4-FFF2-40B4-BE49-F238E27FC236}">
                <a16:creationId xmlns:a16="http://schemas.microsoft.com/office/drawing/2014/main" id="{57829959-3657-FF4B-8BDA-9BDCBAB662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8C36ABD2-2EE4-C44F-A4AA-CA2920AA5B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mn-lt"/>
              </a:defRPr>
            </a:lvl1pPr>
          </a:lstStyle>
          <a:p>
            <a:fld id="{CD9A65EA-4CFD-ED4B-B039-4E0B4BD66C34}" type="slidenum">
              <a:rPr lang="en-US" smtClean="0"/>
              <a:pPr/>
              <a:t>‹#›</a:t>
            </a:fld>
            <a:endParaRPr lang="en-US" dirty="0"/>
          </a:p>
        </p:txBody>
      </p:sp>
    </p:spTree>
    <p:extLst>
      <p:ext uri="{BB962C8B-B14F-4D97-AF65-F5344CB8AC3E}">
        <p14:creationId xmlns:p14="http://schemas.microsoft.com/office/powerpoint/2010/main" val="173199259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l" defTabSz="914400" rtl="0" eaLnBrk="1" latinLnBrk="0" hangingPunct="1">
        <a:lnSpc>
          <a:spcPct val="90000"/>
        </a:lnSpc>
        <a:spcBef>
          <a:spcPct val="0"/>
        </a:spcBef>
        <a:buNone/>
        <a:defRPr sz="4400" b="0" i="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slideLayout" Target="../slideLayouts/slideLayout2.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notesSlide" Target="../notesSlides/notesSlide4.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13.xml"/><Relationship Id="rId5" Type="http://schemas.openxmlformats.org/officeDocument/2006/relationships/tags" Target="../tags/tag19.xml"/><Relationship Id="rId4"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notesSlide" Target="../notesSlides/notesSlide5.xml"/><Relationship Id="rId4"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9583A-32D4-DE4C-A733-DFFDCFD4DEC3}"/>
              </a:ext>
            </a:extLst>
          </p:cNvPr>
          <p:cNvSpPr>
            <a:spLocks noGrp="1"/>
          </p:cNvSpPr>
          <p:nvPr>
            <p:ph type="ctrTitle"/>
          </p:nvPr>
        </p:nvSpPr>
        <p:spPr>
          <a:xfrm>
            <a:off x="899160" y="1122363"/>
            <a:ext cx="9144000" cy="1973377"/>
          </a:xfrm>
        </p:spPr>
        <p:txBody>
          <a:bodyPr>
            <a:normAutofit fontScale="90000"/>
          </a:bodyPr>
          <a:lstStyle/>
          <a:p>
            <a:r>
              <a:rPr lang="en-US" sz="5000" dirty="0">
                <a:latin typeface="Arial" panose="020B0604020202020204" pitchFamily="34" charset="0"/>
                <a:cs typeface="Arial" panose="020B0604020202020204" pitchFamily="34" charset="0"/>
              </a:rPr>
              <a:t>Comité de santé et </a:t>
            </a:r>
            <a:r>
              <a:rPr lang="en-US" sz="5000" dirty="0" err="1">
                <a:latin typeface="Arial" panose="020B0604020202020204" pitchFamily="34" charset="0"/>
                <a:cs typeface="Arial" panose="020B0604020202020204" pitchFamily="34" charset="0"/>
              </a:rPr>
              <a:t>securité</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éfficace</a:t>
            </a:r>
            <a:r>
              <a:rPr lang="en-US" sz="5000" dirty="0">
                <a:latin typeface="Arial" panose="020B0604020202020204" pitchFamily="34" charset="0"/>
                <a:cs typeface="Arial" panose="020B0604020202020204" pitchFamily="34" charset="0"/>
              </a:rPr>
              <a:t> : </a:t>
            </a:r>
            <a:r>
              <a:rPr lang="en-US" sz="5000" dirty="0" err="1">
                <a:latin typeface="Arial" panose="020B0604020202020204" pitchFamily="34" charset="0"/>
                <a:cs typeface="Arial" panose="020B0604020202020204" pitchFamily="34" charset="0"/>
              </a:rPr>
              <a:t>rôles</a:t>
            </a:r>
            <a:r>
              <a:rPr lang="en-US" sz="5000" dirty="0">
                <a:latin typeface="Arial" panose="020B0604020202020204" pitchFamily="34" charset="0"/>
                <a:cs typeface="Arial" panose="020B0604020202020204" pitchFamily="34" charset="0"/>
              </a:rPr>
              <a:t> et </a:t>
            </a:r>
            <a:r>
              <a:rPr lang="en-US" sz="5000" dirty="0" err="1">
                <a:latin typeface="Arial" panose="020B0604020202020204" pitchFamily="34" charset="0"/>
                <a:cs typeface="Arial" panose="020B0604020202020204" pitchFamily="34" charset="0"/>
              </a:rPr>
              <a:t>responsibilitiés</a:t>
            </a:r>
            <a:r>
              <a:rPr lang="en-US" sz="5000" dirty="0">
                <a:latin typeface="Arial" panose="020B0604020202020204" pitchFamily="34" charset="0"/>
                <a:cs typeface="Arial" panose="020B0604020202020204" pitchFamily="34" charset="0"/>
              </a:rPr>
              <a:t> des </a:t>
            </a:r>
            <a:r>
              <a:rPr lang="en-US" sz="5000" dirty="0" err="1">
                <a:latin typeface="Arial" panose="020B0604020202020204" pitchFamily="34" charset="0"/>
                <a:cs typeface="Arial" panose="020B0604020202020204" pitchFamily="34" charset="0"/>
              </a:rPr>
              <a:t>membres</a:t>
            </a:r>
            <a:endParaRPr lang="en-US" sz="50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20C7813-99F3-C144-BF55-08484257B2D1}"/>
              </a:ext>
            </a:extLst>
          </p:cNvPr>
          <p:cNvSpPr>
            <a:spLocks noGrp="1"/>
          </p:cNvSpPr>
          <p:nvPr>
            <p:ph type="subTitle" idx="1"/>
          </p:nvPr>
        </p:nvSpPr>
        <p:spPr>
          <a:xfrm>
            <a:off x="899160" y="3627121"/>
            <a:ext cx="8945880" cy="2306636"/>
          </a:xfrm>
        </p:spPr>
        <p:txBody>
          <a:bodyPr>
            <a:normAutofit/>
          </a:bodyPr>
          <a:lstStyle/>
          <a:p>
            <a:r>
              <a:rPr lang="en-US" sz="2800" b="1" dirty="0">
                <a:solidFill>
                  <a:schemeClr val="bg1">
                    <a:lumMod val="95000"/>
                  </a:schemeClr>
                </a:solidFill>
                <a:latin typeface="Arial" panose="020B0604020202020204" pitchFamily="34" charset="0"/>
                <a:cs typeface="Arial" panose="020B0604020202020204" pitchFamily="34" charset="0"/>
              </a:rPr>
              <a:t>SEI</a:t>
            </a:r>
          </a:p>
          <a:p>
            <a:r>
              <a:rPr lang="en-US" sz="2800" b="1" dirty="0">
                <a:solidFill>
                  <a:schemeClr val="bg1">
                    <a:lumMod val="95000"/>
                  </a:schemeClr>
                </a:solidFill>
                <a:latin typeface="Arial" panose="020B0604020202020204" pitchFamily="34" charset="0"/>
                <a:cs typeface="Arial" panose="020B0604020202020204" pitchFamily="34" charset="0"/>
              </a:rPr>
              <a:t>Novembre 2024</a:t>
            </a:r>
          </a:p>
          <a:p>
            <a:r>
              <a:rPr lang="en-US" sz="2800" b="1" dirty="0">
                <a:solidFill>
                  <a:schemeClr val="bg1">
                    <a:lumMod val="95000"/>
                  </a:schemeClr>
                </a:solidFill>
                <a:latin typeface="Arial" panose="020B0604020202020204" pitchFamily="34" charset="0"/>
                <a:cs typeface="Arial" panose="020B0604020202020204" pitchFamily="34" charset="0"/>
              </a:rPr>
              <a:t>Andrea Peart</a:t>
            </a:r>
            <a:br>
              <a:rPr lang="en-US" sz="2800" b="1" dirty="0">
                <a:solidFill>
                  <a:schemeClr val="bg1">
                    <a:lumMod val="95000"/>
                  </a:schemeClr>
                </a:solidFill>
                <a:latin typeface="Arial" panose="020B0604020202020204" pitchFamily="34" charset="0"/>
                <a:cs typeface="Arial" panose="020B0604020202020204" pitchFamily="34" charset="0"/>
              </a:rPr>
            </a:br>
            <a:r>
              <a:rPr lang="en-US" sz="2800" dirty="0" err="1">
                <a:solidFill>
                  <a:schemeClr val="bg1">
                    <a:lumMod val="95000"/>
                  </a:schemeClr>
                </a:solidFill>
                <a:latin typeface="Arial" panose="020B0604020202020204" pitchFamily="34" charset="0"/>
                <a:cs typeface="Arial" panose="020B0604020202020204" pitchFamily="34" charset="0"/>
              </a:rPr>
              <a:t>Agente</a:t>
            </a:r>
            <a:r>
              <a:rPr lang="en-US" sz="2800" dirty="0">
                <a:solidFill>
                  <a:schemeClr val="bg1">
                    <a:lumMod val="95000"/>
                  </a:schemeClr>
                </a:solidFill>
                <a:latin typeface="Arial" panose="020B0604020202020204" pitchFamily="34" charset="0"/>
                <a:cs typeface="Arial" panose="020B0604020202020204" pitchFamily="34" charset="0"/>
              </a:rPr>
              <a:t> de santé et </a:t>
            </a:r>
            <a:r>
              <a:rPr lang="en-US" sz="2800" dirty="0" err="1">
                <a:solidFill>
                  <a:schemeClr val="bg1">
                    <a:lumMod val="95000"/>
                  </a:schemeClr>
                </a:solidFill>
                <a:latin typeface="Arial" panose="020B0604020202020204" pitchFamily="34" charset="0"/>
                <a:cs typeface="Arial" panose="020B0604020202020204" pitchFamily="34" charset="0"/>
              </a:rPr>
              <a:t>sécurité</a:t>
            </a:r>
            <a:r>
              <a:rPr lang="en-US" sz="2800" dirty="0">
                <a:solidFill>
                  <a:schemeClr val="bg1">
                    <a:lumMod val="95000"/>
                  </a:schemeClr>
                </a:solidFill>
                <a:latin typeface="Arial" panose="020B0604020202020204" pitchFamily="34" charset="0"/>
                <a:cs typeface="Arial" panose="020B0604020202020204" pitchFamily="34" charset="0"/>
              </a:rPr>
              <a:t> </a:t>
            </a:r>
            <a:r>
              <a:rPr lang="en-US" sz="2800" dirty="0" err="1">
                <a:solidFill>
                  <a:schemeClr val="bg1">
                    <a:lumMod val="95000"/>
                  </a:schemeClr>
                </a:solidFill>
                <a:latin typeface="Arial" panose="020B0604020202020204" pitchFamily="34" charset="0"/>
                <a:cs typeface="Arial" panose="020B0604020202020204" pitchFamily="34" charset="0"/>
              </a:rPr>
              <a:t>nationale</a:t>
            </a:r>
            <a:br>
              <a:rPr lang="en-US" sz="2800" dirty="0">
                <a:solidFill>
                  <a:schemeClr val="bg1">
                    <a:lumMod val="95000"/>
                  </a:schemeClr>
                </a:solidFill>
                <a:latin typeface="Arial" panose="020B0604020202020204" pitchFamily="34" charset="0"/>
                <a:cs typeface="Arial" panose="020B0604020202020204" pitchFamily="34" charset="0"/>
              </a:rPr>
            </a:br>
            <a:endParaRPr lang="en-US" sz="28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7157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custDataLst>
              <p:tags r:id="rId1"/>
            </p:custDataLst>
          </p:nvPr>
        </p:nvSpPr>
        <p:spPr>
          <a:xfrm>
            <a:off x="1884000" y="316801"/>
            <a:ext cx="8348662" cy="542925"/>
          </a:xfrm>
        </p:spPr>
        <p:txBody>
          <a:bodyPr>
            <a:noAutofit/>
          </a:bodyPr>
          <a:lstStyle/>
          <a:p>
            <a:pPr eaLnBrk="1" hangingPunct="1"/>
            <a:r>
              <a:rPr lang="fr-CA" dirty="0"/>
              <a:t>Obligations de l’employeur</a:t>
            </a:r>
          </a:p>
        </p:txBody>
      </p:sp>
      <p:sp>
        <p:nvSpPr>
          <p:cNvPr id="16" name="Freeform 15"/>
          <p:cNvSpPr/>
          <p:nvPr>
            <p:custDataLst>
              <p:tags r:id="rId2"/>
            </p:custDataLst>
          </p:nvPr>
        </p:nvSpPr>
        <p:spPr>
          <a:xfrm>
            <a:off x="1992020" y="4101619"/>
            <a:ext cx="8834508" cy="414000"/>
          </a:xfrm>
          <a:custGeom>
            <a:avLst/>
            <a:gdLst>
              <a:gd name="connsiteX0" fmla="*/ 0 w 6096000"/>
              <a:gd name="connsiteY0" fmla="*/ 0 h 828000"/>
              <a:gd name="connsiteX1" fmla="*/ 6096000 w 6096000"/>
              <a:gd name="connsiteY1" fmla="*/ 0 h 828000"/>
              <a:gd name="connsiteX2" fmla="*/ 6096000 w 6096000"/>
              <a:gd name="connsiteY2" fmla="*/ 828000 h 828000"/>
              <a:gd name="connsiteX3" fmla="*/ 0 w 6096000"/>
              <a:gd name="connsiteY3" fmla="*/ 828000 h 828000"/>
              <a:gd name="connsiteX4" fmla="*/ 0 w 6096000"/>
              <a:gd name="connsiteY4" fmla="*/ 0 h 8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28000">
                <a:moveTo>
                  <a:pt x="0" y="0"/>
                </a:moveTo>
                <a:lnTo>
                  <a:pt x="6096000" y="0"/>
                </a:lnTo>
                <a:lnTo>
                  <a:pt x="6096000" y="828000"/>
                </a:lnTo>
                <a:lnTo>
                  <a:pt x="0" y="828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3548" tIns="22860" rIns="128016" bIns="22860" numCol="1" spcCol="1270" anchor="t" anchorCtr="0">
            <a:noAutofit/>
          </a:bodyPr>
          <a:lstStyle/>
          <a:p>
            <a:pPr marL="0" lvl="1"/>
            <a:endParaRPr lang="fr-CA" dirty="0"/>
          </a:p>
        </p:txBody>
      </p:sp>
      <p:sp>
        <p:nvSpPr>
          <p:cNvPr id="17" name="Freeform 16"/>
          <p:cNvSpPr/>
          <p:nvPr>
            <p:custDataLst>
              <p:tags r:id="rId3"/>
            </p:custDataLst>
          </p:nvPr>
        </p:nvSpPr>
        <p:spPr>
          <a:xfrm>
            <a:off x="1992020" y="3176333"/>
            <a:ext cx="8834508" cy="414000"/>
          </a:xfrm>
          <a:custGeom>
            <a:avLst/>
            <a:gdLst>
              <a:gd name="connsiteX0" fmla="*/ 0 w 6096000"/>
              <a:gd name="connsiteY0" fmla="*/ 0 h 828000"/>
              <a:gd name="connsiteX1" fmla="*/ 6096000 w 6096000"/>
              <a:gd name="connsiteY1" fmla="*/ 0 h 828000"/>
              <a:gd name="connsiteX2" fmla="*/ 6096000 w 6096000"/>
              <a:gd name="connsiteY2" fmla="*/ 828000 h 828000"/>
              <a:gd name="connsiteX3" fmla="*/ 0 w 6096000"/>
              <a:gd name="connsiteY3" fmla="*/ 828000 h 828000"/>
              <a:gd name="connsiteX4" fmla="*/ 0 w 6096000"/>
              <a:gd name="connsiteY4" fmla="*/ 0 h 8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28000">
                <a:moveTo>
                  <a:pt x="0" y="0"/>
                </a:moveTo>
                <a:lnTo>
                  <a:pt x="6096000" y="0"/>
                </a:lnTo>
                <a:lnTo>
                  <a:pt x="6096000" y="828000"/>
                </a:lnTo>
                <a:lnTo>
                  <a:pt x="0" y="828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3548" tIns="22860" rIns="128016" bIns="22860" numCol="1" spcCol="1270" anchor="t" anchorCtr="0">
            <a:noAutofit/>
          </a:bodyPr>
          <a:lstStyle/>
          <a:p>
            <a:pPr marL="0" lvl="1"/>
            <a:endParaRPr lang="fr-CA" dirty="0"/>
          </a:p>
        </p:txBody>
      </p:sp>
      <p:grpSp>
        <p:nvGrpSpPr>
          <p:cNvPr id="27" name="Group 26"/>
          <p:cNvGrpSpPr/>
          <p:nvPr>
            <p:custDataLst>
              <p:tags r:id="rId4"/>
            </p:custDataLst>
          </p:nvPr>
        </p:nvGrpSpPr>
        <p:grpSpPr>
          <a:xfrm>
            <a:off x="1912800" y="1328776"/>
            <a:ext cx="1797318" cy="2242808"/>
            <a:chOff x="388800" y="1328776"/>
            <a:chExt cx="1797318" cy="2242808"/>
          </a:xfrm>
        </p:grpSpPr>
        <p:sp>
          <p:nvSpPr>
            <p:cNvPr id="6" name="Freeform 5"/>
            <p:cNvSpPr/>
            <p:nvPr/>
          </p:nvSpPr>
          <p:spPr>
            <a:xfrm>
              <a:off x="388800" y="1328776"/>
              <a:ext cx="1797318" cy="1797318"/>
            </a:xfrm>
            <a:custGeom>
              <a:avLst/>
              <a:gdLst>
                <a:gd name="connsiteX0" fmla="*/ 0 w 1098351"/>
                <a:gd name="connsiteY0" fmla="*/ 549176 h 1098351"/>
                <a:gd name="connsiteX1" fmla="*/ 549176 w 1098351"/>
                <a:gd name="connsiteY1" fmla="*/ 0 h 1098351"/>
                <a:gd name="connsiteX2" fmla="*/ 1098352 w 1098351"/>
                <a:gd name="connsiteY2" fmla="*/ 549176 h 1098351"/>
                <a:gd name="connsiteX3" fmla="*/ 549176 w 1098351"/>
                <a:gd name="connsiteY3" fmla="*/ 1098352 h 1098351"/>
                <a:gd name="connsiteX4" fmla="*/ 0 w 1098351"/>
                <a:gd name="connsiteY4" fmla="*/ 549176 h 1098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351" h="1098351">
                  <a:moveTo>
                    <a:pt x="0" y="549176"/>
                  </a:moveTo>
                  <a:cubicBezTo>
                    <a:pt x="0" y="245874"/>
                    <a:pt x="245874" y="0"/>
                    <a:pt x="549176" y="0"/>
                  </a:cubicBezTo>
                  <a:cubicBezTo>
                    <a:pt x="852478" y="0"/>
                    <a:pt x="1098352" y="245874"/>
                    <a:pt x="1098352" y="549176"/>
                  </a:cubicBezTo>
                  <a:cubicBezTo>
                    <a:pt x="1098352" y="852478"/>
                    <a:pt x="852478" y="1098352"/>
                    <a:pt x="549176" y="1098352"/>
                  </a:cubicBezTo>
                  <a:cubicBezTo>
                    <a:pt x="245874" y="1098352"/>
                    <a:pt x="0" y="852478"/>
                    <a:pt x="0" y="549176"/>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010" tIns="171010" rIns="171010" bIns="171010" numCol="1" spcCol="1270" anchor="ctr" anchorCtr="0">
              <a:noAutofit/>
            </a:bodyPr>
            <a:lstStyle/>
            <a:p>
              <a:pPr algn="ctr">
                <a:spcBef>
                  <a:spcPct val="0"/>
                </a:spcBef>
                <a:defRPr/>
              </a:pPr>
              <a:r>
                <a:rPr lang="fr-CA" sz="1400" dirty="0"/>
                <a:t>Assurer la santé et la sécurité de toutes les parties en milieu de travail</a:t>
              </a:r>
            </a:p>
          </p:txBody>
        </p:sp>
        <p:sp>
          <p:nvSpPr>
            <p:cNvPr id="7" name="Isosceles Triangle 6"/>
            <p:cNvSpPr/>
            <p:nvPr/>
          </p:nvSpPr>
          <p:spPr>
            <a:xfrm rot="9897004">
              <a:off x="1329737" y="3179780"/>
              <a:ext cx="500946" cy="391804"/>
            </a:xfrm>
            <a:prstGeom prst="triangle">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grpSp>
      <p:grpSp>
        <p:nvGrpSpPr>
          <p:cNvPr id="28" name="Group 27"/>
          <p:cNvGrpSpPr/>
          <p:nvPr>
            <p:custDataLst>
              <p:tags r:id="rId5"/>
            </p:custDataLst>
          </p:nvPr>
        </p:nvGrpSpPr>
        <p:grpSpPr>
          <a:xfrm>
            <a:off x="2714297" y="3598203"/>
            <a:ext cx="1616734" cy="1648674"/>
            <a:chOff x="1190297" y="3598203"/>
            <a:chExt cx="1616734" cy="1648674"/>
          </a:xfrm>
        </p:grpSpPr>
        <p:sp>
          <p:nvSpPr>
            <p:cNvPr id="8" name="Freeform 7"/>
            <p:cNvSpPr/>
            <p:nvPr/>
          </p:nvSpPr>
          <p:spPr>
            <a:xfrm>
              <a:off x="1190297" y="3598203"/>
              <a:ext cx="1420832" cy="1420832"/>
            </a:xfrm>
            <a:custGeom>
              <a:avLst/>
              <a:gdLst>
                <a:gd name="connsiteX0" fmla="*/ 0 w 732600"/>
                <a:gd name="connsiteY0" fmla="*/ 366300 h 732600"/>
                <a:gd name="connsiteX1" fmla="*/ 366300 w 732600"/>
                <a:gd name="connsiteY1" fmla="*/ 0 h 732600"/>
                <a:gd name="connsiteX2" fmla="*/ 732600 w 732600"/>
                <a:gd name="connsiteY2" fmla="*/ 366300 h 732600"/>
                <a:gd name="connsiteX3" fmla="*/ 366300 w 732600"/>
                <a:gd name="connsiteY3" fmla="*/ 732600 h 732600"/>
                <a:gd name="connsiteX4" fmla="*/ 0 w 732600"/>
                <a:gd name="connsiteY4" fmla="*/ 366300 h 7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00" h="732600">
                  <a:moveTo>
                    <a:pt x="0" y="366300"/>
                  </a:moveTo>
                  <a:cubicBezTo>
                    <a:pt x="0" y="163998"/>
                    <a:pt x="163998" y="0"/>
                    <a:pt x="366300" y="0"/>
                  </a:cubicBezTo>
                  <a:cubicBezTo>
                    <a:pt x="568602" y="0"/>
                    <a:pt x="732600" y="163998"/>
                    <a:pt x="732600" y="366300"/>
                  </a:cubicBezTo>
                  <a:cubicBezTo>
                    <a:pt x="732600" y="568602"/>
                    <a:pt x="568602" y="732600"/>
                    <a:pt x="366300" y="732600"/>
                  </a:cubicBezTo>
                  <a:cubicBezTo>
                    <a:pt x="163998" y="732600"/>
                    <a:pt x="0" y="568602"/>
                    <a:pt x="0" y="36630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637" tIns="113637" rIns="113637" bIns="113637" numCol="1" spcCol="1270" anchor="ctr" anchorCtr="0">
              <a:noAutofit/>
            </a:bodyPr>
            <a:lstStyle/>
            <a:p>
              <a:pPr lvl="0" algn="ctr">
                <a:spcBef>
                  <a:spcPct val="0"/>
                </a:spcBef>
                <a:defRPr/>
              </a:pPr>
              <a:r>
                <a:rPr lang="fr-CA" sz="1400" dirty="0"/>
                <a:t>Cerner les risques et mettre en œuvre un programme de prévention</a:t>
              </a:r>
            </a:p>
            <a:p>
              <a:pPr algn="ctr" defTabSz="355600">
                <a:lnSpc>
                  <a:spcPct val="90000"/>
                </a:lnSpc>
                <a:spcBef>
                  <a:spcPct val="0"/>
                </a:spcBef>
                <a:spcAft>
                  <a:spcPct val="35000"/>
                </a:spcAft>
              </a:pPr>
              <a:endParaRPr lang="fr-CA" sz="500" dirty="0"/>
            </a:p>
          </p:txBody>
        </p:sp>
        <p:sp>
          <p:nvSpPr>
            <p:cNvPr id="9" name="Isosceles Triangle 8"/>
            <p:cNvSpPr/>
            <p:nvPr/>
          </p:nvSpPr>
          <p:spPr>
            <a:xfrm rot="7921885">
              <a:off x="2360656" y="4800502"/>
              <a:ext cx="500946" cy="391804"/>
            </a:xfrm>
            <a:prstGeom prst="triangle">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grpSp>
      <p:grpSp>
        <p:nvGrpSpPr>
          <p:cNvPr id="29" name="Group 28"/>
          <p:cNvGrpSpPr/>
          <p:nvPr>
            <p:custDataLst>
              <p:tags r:id="rId6"/>
            </p:custDataLst>
          </p:nvPr>
        </p:nvGrpSpPr>
        <p:grpSpPr>
          <a:xfrm>
            <a:off x="4228462" y="4069245"/>
            <a:ext cx="2146910" cy="2593285"/>
            <a:chOff x="2704462" y="4069244"/>
            <a:chExt cx="2146910" cy="2593285"/>
          </a:xfrm>
        </p:grpSpPr>
        <p:sp>
          <p:nvSpPr>
            <p:cNvPr id="10" name="Freeform 9"/>
            <p:cNvSpPr/>
            <p:nvPr/>
          </p:nvSpPr>
          <p:spPr>
            <a:xfrm>
              <a:off x="2704462" y="4515619"/>
              <a:ext cx="2146910" cy="2146910"/>
            </a:xfrm>
            <a:custGeom>
              <a:avLst/>
              <a:gdLst>
                <a:gd name="connsiteX0" fmla="*/ 0 w 732600"/>
                <a:gd name="connsiteY0" fmla="*/ 366300 h 732600"/>
                <a:gd name="connsiteX1" fmla="*/ 366300 w 732600"/>
                <a:gd name="connsiteY1" fmla="*/ 0 h 732600"/>
                <a:gd name="connsiteX2" fmla="*/ 732600 w 732600"/>
                <a:gd name="connsiteY2" fmla="*/ 366300 h 732600"/>
                <a:gd name="connsiteX3" fmla="*/ 366300 w 732600"/>
                <a:gd name="connsiteY3" fmla="*/ 732600 h 732600"/>
                <a:gd name="connsiteX4" fmla="*/ 0 w 732600"/>
                <a:gd name="connsiteY4" fmla="*/ 366300 h 7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00" h="732600">
                  <a:moveTo>
                    <a:pt x="0" y="366300"/>
                  </a:moveTo>
                  <a:cubicBezTo>
                    <a:pt x="0" y="163998"/>
                    <a:pt x="163998" y="0"/>
                    <a:pt x="366300" y="0"/>
                  </a:cubicBezTo>
                  <a:cubicBezTo>
                    <a:pt x="568602" y="0"/>
                    <a:pt x="732600" y="163998"/>
                    <a:pt x="732600" y="366300"/>
                  </a:cubicBezTo>
                  <a:cubicBezTo>
                    <a:pt x="732600" y="568602"/>
                    <a:pt x="568602" y="732600"/>
                    <a:pt x="366300" y="732600"/>
                  </a:cubicBezTo>
                  <a:cubicBezTo>
                    <a:pt x="163998" y="732600"/>
                    <a:pt x="0" y="568602"/>
                    <a:pt x="0" y="36630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637" tIns="113637" rIns="113637" bIns="113637" numCol="1" spcCol="1270" anchor="ctr" anchorCtr="0">
              <a:noAutofit/>
            </a:bodyPr>
            <a:lstStyle/>
            <a:p>
              <a:pPr algn="ctr">
                <a:spcBef>
                  <a:spcPct val="0"/>
                </a:spcBef>
                <a:defRPr/>
              </a:pPr>
              <a:r>
                <a:rPr lang="fr-CA" sz="1400" dirty="0"/>
                <a:t>S’assurer que les employés ne sont pas exposés à des substances dangereuses dans des concentrations dépassant les limites prescrites</a:t>
              </a:r>
              <a:endParaRPr lang="fr-CA" sz="500" dirty="0"/>
            </a:p>
          </p:txBody>
        </p:sp>
        <p:sp>
          <p:nvSpPr>
            <p:cNvPr id="11" name="Isosceles Triangle 10"/>
            <p:cNvSpPr/>
            <p:nvPr/>
          </p:nvSpPr>
          <p:spPr>
            <a:xfrm rot="21199988">
              <a:off x="3356187" y="4069244"/>
              <a:ext cx="500946" cy="391804"/>
            </a:xfrm>
            <a:prstGeom prst="triangle">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grpSp>
      <p:grpSp>
        <p:nvGrpSpPr>
          <p:cNvPr id="30" name="Group 29"/>
          <p:cNvGrpSpPr/>
          <p:nvPr>
            <p:custDataLst>
              <p:tags r:id="rId7"/>
            </p:custDataLst>
          </p:nvPr>
        </p:nvGrpSpPr>
        <p:grpSpPr>
          <a:xfrm>
            <a:off x="4219259" y="2320909"/>
            <a:ext cx="1711117" cy="1669551"/>
            <a:chOff x="2695258" y="2320908"/>
            <a:chExt cx="1711117" cy="1669551"/>
          </a:xfrm>
        </p:grpSpPr>
        <p:sp>
          <p:nvSpPr>
            <p:cNvPr id="12" name="Freeform 11"/>
            <p:cNvSpPr/>
            <p:nvPr/>
          </p:nvSpPr>
          <p:spPr>
            <a:xfrm>
              <a:off x="2695258" y="2499499"/>
              <a:ext cx="1490960" cy="1490960"/>
            </a:xfrm>
            <a:custGeom>
              <a:avLst/>
              <a:gdLst>
                <a:gd name="connsiteX0" fmla="*/ 0 w 732600"/>
                <a:gd name="connsiteY0" fmla="*/ 366300 h 732600"/>
                <a:gd name="connsiteX1" fmla="*/ 366300 w 732600"/>
                <a:gd name="connsiteY1" fmla="*/ 0 h 732600"/>
                <a:gd name="connsiteX2" fmla="*/ 732600 w 732600"/>
                <a:gd name="connsiteY2" fmla="*/ 366300 h 732600"/>
                <a:gd name="connsiteX3" fmla="*/ 366300 w 732600"/>
                <a:gd name="connsiteY3" fmla="*/ 732600 h 732600"/>
                <a:gd name="connsiteX4" fmla="*/ 0 w 732600"/>
                <a:gd name="connsiteY4" fmla="*/ 366300 h 7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00" h="732600">
                  <a:moveTo>
                    <a:pt x="0" y="366300"/>
                  </a:moveTo>
                  <a:cubicBezTo>
                    <a:pt x="0" y="163998"/>
                    <a:pt x="163998" y="0"/>
                    <a:pt x="366300" y="0"/>
                  </a:cubicBezTo>
                  <a:cubicBezTo>
                    <a:pt x="568602" y="0"/>
                    <a:pt x="732600" y="163998"/>
                    <a:pt x="732600" y="366300"/>
                  </a:cubicBezTo>
                  <a:cubicBezTo>
                    <a:pt x="732600" y="568602"/>
                    <a:pt x="568602" y="732600"/>
                    <a:pt x="366300" y="732600"/>
                  </a:cubicBezTo>
                  <a:cubicBezTo>
                    <a:pt x="163998" y="732600"/>
                    <a:pt x="0" y="568602"/>
                    <a:pt x="0" y="36630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637" tIns="113637" rIns="113637" bIns="113637" numCol="1" spcCol="1270" anchor="ctr" anchorCtr="0">
              <a:noAutofit/>
            </a:bodyPr>
            <a:lstStyle/>
            <a:p>
              <a:pPr algn="ctr">
                <a:spcBef>
                  <a:spcPct val="0"/>
                </a:spcBef>
                <a:defRPr/>
              </a:pPr>
              <a:r>
                <a:rPr lang="fr-CA" sz="1400" dirty="0"/>
                <a:t>S’assurer que les non-employés ne mettent pas les employés en danger</a:t>
              </a:r>
              <a:endParaRPr lang="fr-CA" sz="500" dirty="0"/>
            </a:p>
          </p:txBody>
        </p:sp>
        <p:sp>
          <p:nvSpPr>
            <p:cNvPr id="13" name="Isosceles Triangle 12"/>
            <p:cNvSpPr/>
            <p:nvPr/>
          </p:nvSpPr>
          <p:spPr>
            <a:xfrm rot="2954634">
              <a:off x="3960000" y="2375479"/>
              <a:ext cx="500946" cy="391804"/>
            </a:xfrm>
            <a:prstGeom prst="triangle">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grpSp>
      <p:grpSp>
        <p:nvGrpSpPr>
          <p:cNvPr id="31" name="Group 30"/>
          <p:cNvGrpSpPr/>
          <p:nvPr>
            <p:custDataLst>
              <p:tags r:id="rId8"/>
            </p:custDataLst>
          </p:nvPr>
        </p:nvGrpSpPr>
        <p:grpSpPr>
          <a:xfrm>
            <a:off x="5844000" y="1224000"/>
            <a:ext cx="1578102" cy="2029804"/>
            <a:chOff x="4320000" y="1224000"/>
            <a:chExt cx="1578102" cy="2029804"/>
          </a:xfrm>
        </p:grpSpPr>
        <p:sp>
          <p:nvSpPr>
            <p:cNvPr id="14" name="Freeform 13"/>
            <p:cNvSpPr/>
            <p:nvPr/>
          </p:nvSpPr>
          <p:spPr>
            <a:xfrm>
              <a:off x="4320000" y="1224000"/>
              <a:ext cx="1578102" cy="1578102"/>
            </a:xfrm>
            <a:custGeom>
              <a:avLst/>
              <a:gdLst>
                <a:gd name="connsiteX0" fmla="*/ 0 w 732600"/>
                <a:gd name="connsiteY0" fmla="*/ 366300 h 732600"/>
                <a:gd name="connsiteX1" fmla="*/ 366300 w 732600"/>
                <a:gd name="connsiteY1" fmla="*/ 0 h 732600"/>
                <a:gd name="connsiteX2" fmla="*/ 732600 w 732600"/>
                <a:gd name="connsiteY2" fmla="*/ 366300 h 732600"/>
                <a:gd name="connsiteX3" fmla="*/ 366300 w 732600"/>
                <a:gd name="connsiteY3" fmla="*/ 732600 h 732600"/>
                <a:gd name="connsiteX4" fmla="*/ 0 w 732600"/>
                <a:gd name="connsiteY4" fmla="*/ 366300 h 7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00" h="732600">
                  <a:moveTo>
                    <a:pt x="0" y="366300"/>
                  </a:moveTo>
                  <a:cubicBezTo>
                    <a:pt x="0" y="163998"/>
                    <a:pt x="163998" y="0"/>
                    <a:pt x="366300" y="0"/>
                  </a:cubicBezTo>
                  <a:cubicBezTo>
                    <a:pt x="568602" y="0"/>
                    <a:pt x="732600" y="163998"/>
                    <a:pt x="732600" y="366300"/>
                  </a:cubicBezTo>
                  <a:cubicBezTo>
                    <a:pt x="732600" y="568602"/>
                    <a:pt x="568602" y="732600"/>
                    <a:pt x="366300" y="732600"/>
                  </a:cubicBezTo>
                  <a:cubicBezTo>
                    <a:pt x="163998" y="732600"/>
                    <a:pt x="0" y="568602"/>
                    <a:pt x="0" y="36630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637" tIns="113637" rIns="113637" bIns="113637" numCol="1" spcCol="1270" anchor="ctr" anchorCtr="0">
              <a:noAutofit/>
            </a:bodyPr>
            <a:lstStyle/>
            <a:p>
              <a:pPr algn="ctr">
                <a:spcBef>
                  <a:spcPct val="0"/>
                </a:spcBef>
                <a:defRPr/>
              </a:pPr>
              <a:r>
                <a:rPr lang="fr-CA" sz="1400" dirty="0"/>
                <a:t>Fournir de l’équipement de sécurité et s’assurer que tous savent comment l’utiliser</a:t>
              </a:r>
              <a:endParaRPr lang="fr-CA" sz="500" dirty="0"/>
            </a:p>
          </p:txBody>
        </p:sp>
        <p:sp>
          <p:nvSpPr>
            <p:cNvPr id="15" name="Isosceles Triangle 14"/>
            <p:cNvSpPr/>
            <p:nvPr/>
          </p:nvSpPr>
          <p:spPr>
            <a:xfrm rot="10020449">
              <a:off x="5133524" y="2862000"/>
              <a:ext cx="500946" cy="391804"/>
            </a:xfrm>
            <a:prstGeom prst="triangle">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grpSp>
      <p:grpSp>
        <p:nvGrpSpPr>
          <p:cNvPr id="17408" name="Group 17407"/>
          <p:cNvGrpSpPr/>
          <p:nvPr>
            <p:custDataLst>
              <p:tags r:id="rId9"/>
            </p:custDataLst>
          </p:nvPr>
        </p:nvGrpSpPr>
        <p:grpSpPr>
          <a:xfrm>
            <a:off x="6409274" y="3243126"/>
            <a:ext cx="1662732" cy="2152679"/>
            <a:chOff x="4885274" y="3243125"/>
            <a:chExt cx="1662732" cy="2152679"/>
          </a:xfrm>
        </p:grpSpPr>
        <p:sp>
          <p:nvSpPr>
            <p:cNvPr id="18" name="Freeform 17"/>
            <p:cNvSpPr/>
            <p:nvPr/>
          </p:nvSpPr>
          <p:spPr>
            <a:xfrm>
              <a:off x="4885274" y="3243125"/>
              <a:ext cx="1662732" cy="1662732"/>
            </a:xfrm>
            <a:custGeom>
              <a:avLst/>
              <a:gdLst>
                <a:gd name="connsiteX0" fmla="*/ 0 w 732600"/>
                <a:gd name="connsiteY0" fmla="*/ 366300 h 732600"/>
                <a:gd name="connsiteX1" fmla="*/ 366300 w 732600"/>
                <a:gd name="connsiteY1" fmla="*/ 0 h 732600"/>
                <a:gd name="connsiteX2" fmla="*/ 732600 w 732600"/>
                <a:gd name="connsiteY2" fmla="*/ 366300 h 732600"/>
                <a:gd name="connsiteX3" fmla="*/ 366300 w 732600"/>
                <a:gd name="connsiteY3" fmla="*/ 732600 h 732600"/>
                <a:gd name="connsiteX4" fmla="*/ 0 w 732600"/>
                <a:gd name="connsiteY4" fmla="*/ 366300 h 7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00" h="732600">
                  <a:moveTo>
                    <a:pt x="0" y="366300"/>
                  </a:moveTo>
                  <a:cubicBezTo>
                    <a:pt x="0" y="163998"/>
                    <a:pt x="163998" y="0"/>
                    <a:pt x="366300" y="0"/>
                  </a:cubicBezTo>
                  <a:cubicBezTo>
                    <a:pt x="568602" y="0"/>
                    <a:pt x="732600" y="163998"/>
                    <a:pt x="732600" y="366300"/>
                  </a:cubicBezTo>
                  <a:cubicBezTo>
                    <a:pt x="732600" y="568602"/>
                    <a:pt x="568602" y="732600"/>
                    <a:pt x="366300" y="732600"/>
                  </a:cubicBezTo>
                  <a:cubicBezTo>
                    <a:pt x="163998" y="732600"/>
                    <a:pt x="0" y="568602"/>
                    <a:pt x="0" y="36630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637" tIns="113637" rIns="113637" bIns="113637" numCol="1" spcCol="1270" anchor="ctr" anchorCtr="0">
              <a:noAutofit/>
            </a:bodyPr>
            <a:lstStyle/>
            <a:p>
              <a:pPr algn="ctr" defTabSz="222250">
                <a:lnSpc>
                  <a:spcPct val="90000"/>
                </a:lnSpc>
                <a:spcBef>
                  <a:spcPct val="0"/>
                </a:spcBef>
                <a:spcAft>
                  <a:spcPct val="35000"/>
                </a:spcAft>
              </a:pPr>
              <a:r>
                <a:rPr lang="fr-CA" sz="1400" dirty="0"/>
                <a:t>Fournir des premiers soins, des services sanitaires et des installations d’hygiène personnelle</a:t>
              </a:r>
            </a:p>
          </p:txBody>
        </p:sp>
        <p:sp>
          <p:nvSpPr>
            <p:cNvPr id="19" name="Isosceles Triangle 18"/>
            <p:cNvSpPr/>
            <p:nvPr/>
          </p:nvSpPr>
          <p:spPr>
            <a:xfrm rot="10326756">
              <a:off x="5577934" y="5004000"/>
              <a:ext cx="500946" cy="391804"/>
            </a:xfrm>
            <a:prstGeom prst="triangle">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grpSp>
      <p:grpSp>
        <p:nvGrpSpPr>
          <p:cNvPr id="17409" name="Group 17408"/>
          <p:cNvGrpSpPr/>
          <p:nvPr>
            <p:custDataLst>
              <p:tags r:id="rId10"/>
            </p:custDataLst>
          </p:nvPr>
        </p:nvGrpSpPr>
        <p:grpSpPr>
          <a:xfrm>
            <a:off x="6907998" y="5434264"/>
            <a:ext cx="1567718" cy="1195719"/>
            <a:chOff x="5383998" y="5434263"/>
            <a:chExt cx="1567718" cy="1195719"/>
          </a:xfrm>
        </p:grpSpPr>
        <p:sp>
          <p:nvSpPr>
            <p:cNvPr id="20" name="Freeform 19"/>
            <p:cNvSpPr/>
            <p:nvPr/>
          </p:nvSpPr>
          <p:spPr>
            <a:xfrm>
              <a:off x="5383998" y="5434263"/>
              <a:ext cx="1195719" cy="1195719"/>
            </a:xfrm>
            <a:custGeom>
              <a:avLst/>
              <a:gdLst>
                <a:gd name="connsiteX0" fmla="*/ 0 w 732600"/>
                <a:gd name="connsiteY0" fmla="*/ 366300 h 732600"/>
                <a:gd name="connsiteX1" fmla="*/ 366300 w 732600"/>
                <a:gd name="connsiteY1" fmla="*/ 0 h 732600"/>
                <a:gd name="connsiteX2" fmla="*/ 732600 w 732600"/>
                <a:gd name="connsiteY2" fmla="*/ 366300 h 732600"/>
                <a:gd name="connsiteX3" fmla="*/ 366300 w 732600"/>
                <a:gd name="connsiteY3" fmla="*/ 732600 h 732600"/>
                <a:gd name="connsiteX4" fmla="*/ 0 w 732600"/>
                <a:gd name="connsiteY4" fmla="*/ 366300 h 7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00" h="732600">
                  <a:moveTo>
                    <a:pt x="0" y="366300"/>
                  </a:moveTo>
                  <a:cubicBezTo>
                    <a:pt x="0" y="163998"/>
                    <a:pt x="163998" y="0"/>
                    <a:pt x="366300" y="0"/>
                  </a:cubicBezTo>
                  <a:cubicBezTo>
                    <a:pt x="568602" y="0"/>
                    <a:pt x="732600" y="163998"/>
                    <a:pt x="732600" y="366300"/>
                  </a:cubicBezTo>
                  <a:cubicBezTo>
                    <a:pt x="732600" y="568602"/>
                    <a:pt x="568602" y="732600"/>
                    <a:pt x="366300" y="732600"/>
                  </a:cubicBezTo>
                  <a:cubicBezTo>
                    <a:pt x="163998" y="732600"/>
                    <a:pt x="0" y="568602"/>
                    <a:pt x="0" y="36630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637" tIns="113637" rIns="113637" bIns="113637" numCol="1" spcCol="1270" anchor="ctr" anchorCtr="0">
              <a:noAutofit/>
            </a:bodyPr>
            <a:lstStyle/>
            <a:p>
              <a:pPr algn="ctr">
                <a:spcBef>
                  <a:spcPct val="0"/>
                </a:spcBef>
                <a:defRPr/>
              </a:pPr>
              <a:r>
                <a:rPr lang="fr-CA" sz="1400" dirty="0"/>
                <a:t>Régler les problèmes d’ergonomie</a:t>
              </a:r>
            </a:p>
            <a:p>
              <a:pPr algn="ctr" defTabSz="222250">
                <a:lnSpc>
                  <a:spcPct val="90000"/>
                </a:lnSpc>
                <a:spcBef>
                  <a:spcPct val="0"/>
                </a:spcBef>
                <a:spcAft>
                  <a:spcPct val="35000"/>
                </a:spcAft>
              </a:pPr>
              <a:endParaRPr lang="fr-CA" sz="500" dirty="0"/>
            </a:p>
          </p:txBody>
        </p:sp>
        <p:sp>
          <p:nvSpPr>
            <p:cNvPr id="22" name="Isosceles Triangle 21"/>
            <p:cNvSpPr/>
            <p:nvPr/>
          </p:nvSpPr>
          <p:spPr>
            <a:xfrm rot="3908525">
              <a:off x="6505341" y="5493617"/>
              <a:ext cx="500946" cy="391804"/>
            </a:xfrm>
            <a:prstGeom prst="triangle">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grpSp>
      <p:grpSp>
        <p:nvGrpSpPr>
          <p:cNvPr id="17411" name="Group 17410"/>
          <p:cNvGrpSpPr/>
          <p:nvPr>
            <p:custDataLst>
              <p:tags r:id="rId11"/>
            </p:custDataLst>
          </p:nvPr>
        </p:nvGrpSpPr>
        <p:grpSpPr>
          <a:xfrm>
            <a:off x="8524257" y="3999049"/>
            <a:ext cx="1548432" cy="1983510"/>
            <a:chOff x="7000257" y="3999049"/>
            <a:chExt cx="1548432" cy="1983510"/>
          </a:xfrm>
        </p:grpSpPr>
        <p:sp>
          <p:nvSpPr>
            <p:cNvPr id="23" name="Freeform 22"/>
            <p:cNvSpPr/>
            <p:nvPr/>
          </p:nvSpPr>
          <p:spPr>
            <a:xfrm>
              <a:off x="7000257" y="4434127"/>
              <a:ext cx="1548432" cy="1548432"/>
            </a:xfrm>
            <a:custGeom>
              <a:avLst/>
              <a:gdLst>
                <a:gd name="connsiteX0" fmla="*/ 0 w 732600"/>
                <a:gd name="connsiteY0" fmla="*/ 366300 h 732600"/>
                <a:gd name="connsiteX1" fmla="*/ 366300 w 732600"/>
                <a:gd name="connsiteY1" fmla="*/ 0 h 732600"/>
                <a:gd name="connsiteX2" fmla="*/ 732600 w 732600"/>
                <a:gd name="connsiteY2" fmla="*/ 366300 h 732600"/>
                <a:gd name="connsiteX3" fmla="*/ 366300 w 732600"/>
                <a:gd name="connsiteY3" fmla="*/ 732600 h 732600"/>
                <a:gd name="connsiteX4" fmla="*/ 0 w 732600"/>
                <a:gd name="connsiteY4" fmla="*/ 366300 h 7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00" h="732600">
                  <a:moveTo>
                    <a:pt x="0" y="366300"/>
                  </a:moveTo>
                  <a:cubicBezTo>
                    <a:pt x="0" y="163998"/>
                    <a:pt x="163998" y="0"/>
                    <a:pt x="366300" y="0"/>
                  </a:cubicBezTo>
                  <a:cubicBezTo>
                    <a:pt x="568602" y="0"/>
                    <a:pt x="732600" y="163998"/>
                    <a:pt x="732600" y="366300"/>
                  </a:cubicBezTo>
                  <a:cubicBezTo>
                    <a:pt x="732600" y="568602"/>
                    <a:pt x="568602" y="732600"/>
                    <a:pt x="366300" y="732600"/>
                  </a:cubicBezTo>
                  <a:cubicBezTo>
                    <a:pt x="163998" y="732600"/>
                    <a:pt x="0" y="568602"/>
                    <a:pt x="0" y="36630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637" tIns="113637" rIns="113637" bIns="113637" numCol="1" spcCol="1270" anchor="ctr" anchorCtr="0">
              <a:noAutofit/>
            </a:bodyPr>
            <a:lstStyle/>
            <a:p>
              <a:pPr algn="ctr">
                <a:spcBef>
                  <a:spcPct val="0"/>
                </a:spcBef>
                <a:defRPr/>
              </a:pPr>
              <a:r>
                <a:rPr lang="fr-CA" sz="1400" dirty="0"/>
                <a:t>Mettre en place des procédures de sécurité incendie</a:t>
              </a:r>
              <a:endParaRPr lang="fr-CA" sz="500" dirty="0"/>
            </a:p>
          </p:txBody>
        </p:sp>
        <p:sp>
          <p:nvSpPr>
            <p:cNvPr id="24" name="Isosceles Triangle 23"/>
            <p:cNvSpPr/>
            <p:nvPr/>
          </p:nvSpPr>
          <p:spPr>
            <a:xfrm>
              <a:off x="7524000" y="3999049"/>
              <a:ext cx="500946" cy="391804"/>
            </a:xfrm>
            <a:prstGeom prst="triangle">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grpSp>
      <p:sp>
        <p:nvSpPr>
          <p:cNvPr id="25" name="Freeform 24"/>
          <p:cNvSpPr/>
          <p:nvPr>
            <p:custDataLst>
              <p:tags r:id="rId12"/>
            </p:custDataLst>
          </p:nvPr>
        </p:nvSpPr>
        <p:spPr>
          <a:xfrm>
            <a:off x="8366316" y="2013052"/>
            <a:ext cx="1864315" cy="1864315"/>
          </a:xfrm>
          <a:custGeom>
            <a:avLst/>
            <a:gdLst>
              <a:gd name="connsiteX0" fmla="*/ 0 w 1098351"/>
              <a:gd name="connsiteY0" fmla="*/ 549176 h 1098351"/>
              <a:gd name="connsiteX1" fmla="*/ 549176 w 1098351"/>
              <a:gd name="connsiteY1" fmla="*/ 0 h 1098351"/>
              <a:gd name="connsiteX2" fmla="*/ 1098352 w 1098351"/>
              <a:gd name="connsiteY2" fmla="*/ 549176 h 1098351"/>
              <a:gd name="connsiteX3" fmla="*/ 549176 w 1098351"/>
              <a:gd name="connsiteY3" fmla="*/ 1098352 h 1098351"/>
              <a:gd name="connsiteX4" fmla="*/ 0 w 1098351"/>
              <a:gd name="connsiteY4" fmla="*/ 549176 h 1098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351" h="1098351">
                <a:moveTo>
                  <a:pt x="0" y="549176"/>
                </a:moveTo>
                <a:cubicBezTo>
                  <a:pt x="0" y="245874"/>
                  <a:pt x="245874" y="0"/>
                  <a:pt x="549176" y="0"/>
                </a:cubicBezTo>
                <a:cubicBezTo>
                  <a:pt x="852478" y="0"/>
                  <a:pt x="1098352" y="245874"/>
                  <a:pt x="1098352" y="549176"/>
                </a:cubicBezTo>
                <a:cubicBezTo>
                  <a:pt x="1098352" y="852478"/>
                  <a:pt x="852478" y="1098352"/>
                  <a:pt x="549176" y="1098352"/>
                </a:cubicBezTo>
                <a:cubicBezTo>
                  <a:pt x="245874" y="1098352"/>
                  <a:pt x="0" y="852478"/>
                  <a:pt x="0" y="549176"/>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010" tIns="171010" rIns="171010" bIns="171010" numCol="1" spcCol="1270" anchor="ctr" anchorCtr="0">
            <a:noAutofit/>
          </a:bodyPr>
          <a:lstStyle/>
          <a:p>
            <a:pPr algn="ctr">
              <a:spcBef>
                <a:spcPct val="0"/>
              </a:spcBef>
              <a:defRPr/>
            </a:pPr>
            <a:r>
              <a:rPr lang="fr-CA" sz="1400" dirty="0"/>
              <a:t>Prendre des mesures pour prévenir et réprimer le harcèlement et la violence au travail</a:t>
            </a:r>
            <a:endParaRPr lang="fr-CA" sz="800" dirty="0"/>
          </a:p>
        </p:txBody>
      </p:sp>
    </p:spTree>
    <p:extLst>
      <p:ext uri="{BB962C8B-B14F-4D97-AF65-F5344CB8AC3E}">
        <p14:creationId xmlns:p14="http://schemas.microsoft.com/office/powerpoint/2010/main" val="349498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7408"/>
                                        </p:tgtEl>
                                        <p:attrNameLst>
                                          <p:attrName>style.visibility</p:attrName>
                                        </p:attrNameLst>
                                      </p:cBhvr>
                                      <p:to>
                                        <p:strVal val="visible"/>
                                      </p:to>
                                    </p:set>
                                    <p:anim calcmode="lin" valueType="num">
                                      <p:cBhvr>
                                        <p:cTn id="42" dur="500" fill="hold"/>
                                        <p:tgtEl>
                                          <p:spTgt spid="17408"/>
                                        </p:tgtEl>
                                        <p:attrNameLst>
                                          <p:attrName>ppt_w</p:attrName>
                                        </p:attrNameLst>
                                      </p:cBhvr>
                                      <p:tavLst>
                                        <p:tav tm="0">
                                          <p:val>
                                            <p:fltVal val="0"/>
                                          </p:val>
                                        </p:tav>
                                        <p:tav tm="100000">
                                          <p:val>
                                            <p:strVal val="#ppt_w"/>
                                          </p:val>
                                        </p:tav>
                                      </p:tavLst>
                                    </p:anim>
                                    <p:anim calcmode="lin" valueType="num">
                                      <p:cBhvr>
                                        <p:cTn id="43" dur="500" fill="hold"/>
                                        <p:tgtEl>
                                          <p:spTgt spid="17408"/>
                                        </p:tgtEl>
                                        <p:attrNameLst>
                                          <p:attrName>ppt_h</p:attrName>
                                        </p:attrNameLst>
                                      </p:cBhvr>
                                      <p:tavLst>
                                        <p:tav tm="0">
                                          <p:val>
                                            <p:fltVal val="0"/>
                                          </p:val>
                                        </p:tav>
                                        <p:tav tm="100000">
                                          <p:val>
                                            <p:strVal val="#ppt_h"/>
                                          </p:val>
                                        </p:tav>
                                      </p:tavLst>
                                    </p:anim>
                                    <p:animEffect transition="in" filter="fade">
                                      <p:cBhvr>
                                        <p:cTn id="44" dur="500"/>
                                        <p:tgtEl>
                                          <p:spTgt spid="1740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7409"/>
                                        </p:tgtEl>
                                        <p:attrNameLst>
                                          <p:attrName>style.visibility</p:attrName>
                                        </p:attrNameLst>
                                      </p:cBhvr>
                                      <p:to>
                                        <p:strVal val="visible"/>
                                      </p:to>
                                    </p:set>
                                    <p:anim calcmode="lin" valueType="num">
                                      <p:cBhvr>
                                        <p:cTn id="49" dur="500" fill="hold"/>
                                        <p:tgtEl>
                                          <p:spTgt spid="17409"/>
                                        </p:tgtEl>
                                        <p:attrNameLst>
                                          <p:attrName>ppt_w</p:attrName>
                                        </p:attrNameLst>
                                      </p:cBhvr>
                                      <p:tavLst>
                                        <p:tav tm="0">
                                          <p:val>
                                            <p:fltVal val="0"/>
                                          </p:val>
                                        </p:tav>
                                        <p:tav tm="100000">
                                          <p:val>
                                            <p:strVal val="#ppt_w"/>
                                          </p:val>
                                        </p:tav>
                                      </p:tavLst>
                                    </p:anim>
                                    <p:anim calcmode="lin" valueType="num">
                                      <p:cBhvr>
                                        <p:cTn id="50" dur="500" fill="hold"/>
                                        <p:tgtEl>
                                          <p:spTgt spid="17409"/>
                                        </p:tgtEl>
                                        <p:attrNameLst>
                                          <p:attrName>ppt_h</p:attrName>
                                        </p:attrNameLst>
                                      </p:cBhvr>
                                      <p:tavLst>
                                        <p:tav tm="0">
                                          <p:val>
                                            <p:fltVal val="0"/>
                                          </p:val>
                                        </p:tav>
                                        <p:tav tm="100000">
                                          <p:val>
                                            <p:strVal val="#ppt_h"/>
                                          </p:val>
                                        </p:tav>
                                      </p:tavLst>
                                    </p:anim>
                                    <p:animEffect transition="in" filter="fade">
                                      <p:cBhvr>
                                        <p:cTn id="51" dur="500"/>
                                        <p:tgtEl>
                                          <p:spTgt spid="1740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7411"/>
                                        </p:tgtEl>
                                        <p:attrNameLst>
                                          <p:attrName>style.visibility</p:attrName>
                                        </p:attrNameLst>
                                      </p:cBhvr>
                                      <p:to>
                                        <p:strVal val="visible"/>
                                      </p:to>
                                    </p:set>
                                    <p:anim calcmode="lin" valueType="num">
                                      <p:cBhvr>
                                        <p:cTn id="56" dur="500" fill="hold"/>
                                        <p:tgtEl>
                                          <p:spTgt spid="17411"/>
                                        </p:tgtEl>
                                        <p:attrNameLst>
                                          <p:attrName>ppt_w</p:attrName>
                                        </p:attrNameLst>
                                      </p:cBhvr>
                                      <p:tavLst>
                                        <p:tav tm="0">
                                          <p:val>
                                            <p:fltVal val="0"/>
                                          </p:val>
                                        </p:tav>
                                        <p:tav tm="100000">
                                          <p:val>
                                            <p:strVal val="#ppt_w"/>
                                          </p:val>
                                        </p:tav>
                                      </p:tavLst>
                                    </p:anim>
                                    <p:anim calcmode="lin" valueType="num">
                                      <p:cBhvr>
                                        <p:cTn id="57" dur="500" fill="hold"/>
                                        <p:tgtEl>
                                          <p:spTgt spid="17411"/>
                                        </p:tgtEl>
                                        <p:attrNameLst>
                                          <p:attrName>ppt_h</p:attrName>
                                        </p:attrNameLst>
                                      </p:cBhvr>
                                      <p:tavLst>
                                        <p:tav tm="0">
                                          <p:val>
                                            <p:fltVal val="0"/>
                                          </p:val>
                                        </p:tav>
                                        <p:tav tm="100000">
                                          <p:val>
                                            <p:strVal val="#ppt_h"/>
                                          </p:val>
                                        </p:tav>
                                      </p:tavLst>
                                    </p:anim>
                                    <p:animEffect transition="in" filter="fade">
                                      <p:cBhvr>
                                        <p:cTn id="58" dur="500"/>
                                        <p:tgtEl>
                                          <p:spTgt spid="1741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3057-9A36-8E43-8175-38E4EFBB86DF}"/>
              </a:ext>
            </a:extLst>
          </p:cNvPr>
          <p:cNvSpPr>
            <a:spLocks noGrp="1"/>
          </p:cNvSpPr>
          <p:nvPr>
            <p:ph type="title"/>
          </p:nvPr>
        </p:nvSpPr>
        <p:spPr/>
        <p:txBody>
          <a:bodyPr/>
          <a:lstStyle/>
          <a:p>
            <a:r>
              <a:rPr lang="fr-CA" dirty="0">
                <a:latin typeface="Arial" panose="020B0604020202020204" pitchFamily="34" charset="0"/>
                <a:cs typeface="Arial" panose="020B0604020202020204" pitchFamily="34" charset="0"/>
              </a:rPr>
              <a:t>Responsabilités des employés</a:t>
            </a:r>
            <a:endParaRPr lang="en-US" i="1" dirty="0">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EA719DBB-B9A0-ED4A-963F-5B6BCB75E684}"/>
              </a:ext>
            </a:extLst>
          </p:cNvPr>
          <p:cNvSpPr>
            <a:spLocks noGrp="1"/>
          </p:cNvSpPr>
          <p:nvPr>
            <p:ph idx="1"/>
          </p:nvPr>
        </p:nvSpPr>
        <p:spPr/>
        <p:txBody>
          <a:bodyPr>
            <a:normAutofit/>
          </a:bodyPr>
          <a:lstStyle/>
          <a:p>
            <a:pPr marL="0" indent="0">
              <a:buNone/>
            </a:pPr>
            <a:endParaRPr lang="fr-CA" u="sng" dirty="0"/>
          </a:p>
          <a:p>
            <a:pPr marL="0" indent="0">
              <a:buNone/>
            </a:pPr>
            <a:r>
              <a:rPr lang="fr-CA" u="sng" dirty="0"/>
              <a:t>Devoir des travailleurs</a:t>
            </a:r>
            <a:r>
              <a:rPr lang="fr-CA" dirty="0"/>
              <a:t> :</a:t>
            </a:r>
          </a:p>
          <a:p>
            <a:pPr lvl="1"/>
            <a:r>
              <a:rPr lang="fr-CA" sz="2800" b="0" dirty="0"/>
              <a:t>Signaler les risques ergonomiques</a:t>
            </a:r>
          </a:p>
          <a:p>
            <a:pPr lvl="1"/>
            <a:r>
              <a:rPr lang="fr-CA" sz="2800" b="0" dirty="0"/>
              <a:t>Participer aux formations et à l’éducation</a:t>
            </a:r>
          </a:p>
          <a:p>
            <a:pPr lvl="1"/>
            <a:r>
              <a:rPr lang="fr-CA" sz="2800" b="0" dirty="0"/>
              <a:t>Utiliser les outils ergonomiques fournis et suivre la configuration correcte du poste de travail</a:t>
            </a:r>
          </a:p>
          <a:p>
            <a:pPr lvl="1"/>
            <a:r>
              <a:rPr lang="fr-CA" sz="2800" b="0" dirty="0"/>
              <a:t>Surveiller leur propre posture et habitudes</a:t>
            </a:r>
          </a:p>
          <a:p>
            <a:pPr marL="0" indent="0">
              <a:buNone/>
            </a:pPr>
            <a:endParaRPr lang="fr-CA" u="sng" dirty="0"/>
          </a:p>
          <a:p>
            <a:pPr marL="0" indent="0">
              <a:buNone/>
            </a:pPr>
            <a:endParaRPr lang="fr-CA" b="0" dirty="0"/>
          </a:p>
        </p:txBody>
      </p:sp>
    </p:spTree>
    <p:extLst>
      <p:ext uri="{BB962C8B-B14F-4D97-AF65-F5344CB8AC3E}">
        <p14:creationId xmlns:p14="http://schemas.microsoft.com/office/powerpoint/2010/main" val="2740773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3057-9A36-8E43-8175-38E4EFBB86DF}"/>
              </a:ext>
            </a:extLst>
          </p:cNvPr>
          <p:cNvSpPr>
            <a:spLocks noGrp="1"/>
          </p:cNvSpPr>
          <p:nvPr>
            <p:ph type="title"/>
          </p:nvPr>
        </p:nvSpPr>
        <p:spPr/>
        <p:txBody>
          <a:bodyPr/>
          <a:lstStyle/>
          <a:p>
            <a:r>
              <a:rPr lang="fr-CA" dirty="0">
                <a:latin typeface="Avenir LT Std 55 Roman" panose="020B0503020203020204" pitchFamily="34" charset="0"/>
              </a:rPr>
              <a:t>Évaluations </a:t>
            </a:r>
            <a:r>
              <a:rPr lang="fr-CA" dirty="0"/>
              <a:t>ergonomiques</a:t>
            </a:r>
            <a:r>
              <a:rPr lang="fr-CA" dirty="0">
                <a:latin typeface="Avenir LT Std 55 Roman" panose="020B0503020203020204" pitchFamily="34" charset="0"/>
              </a:rPr>
              <a:t> en milieu de travail</a:t>
            </a:r>
            <a:endParaRPr lang="en-US" dirty="0">
              <a:latin typeface="Avenir LT Std 55 Roman" panose="020B0503020203020204" pitchFamily="34" charset="0"/>
            </a:endParaRPr>
          </a:p>
        </p:txBody>
      </p:sp>
      <p:sp>
        <p:nvSpPr>
          <p:cNvPr id="7" name="Content Placeholder 6">
            <a:extLst>
              <a:ext uri="{FF2B5EF4-FFF2-40B4-BE49-F238E27FC236}">
                <a16:creationId xmlns:a16="http://schemas.microsoft.com/office/drawing/2014/main" id="{EA719DBB-B9A0-ED4A-963F-5B6BCB75E684}"/>
              </a:ext>
            </a:extLst>
          </p:cNvPr>
          <p:cNvSpPr>
            <a:spLocks noGrp="1"/>
          </p:cNvSpPr>
          <p:nvPr>
            <p:ph idx="1"/>
          </p:nvPr>
        </p:nvSpPr>
        <p:spPr/>
        <p:txBody>
          <a:bodyPr>
            <a:normAutofit/>
          </a:bodyPr>
          <a:lstStyle/>
          <a:p>
            <a:pPr marL="0" indent="0">
              <a:buNone/>
            </a:pPr>
            <a:r>
              <a:rPr lang="fr-CA" u="sng" dirty="0"/>
              <a:t>But des évaluations ergonomiques</a:t>
            </a:r>
            <a:r>
              <a:rPr lang="fr-CA" dirty="0"/>
              <a:t> :</a:t>
            </a:r>
          </a:p>
          <a:p>
            <a:pPr lvl="1"/>
            <a:r>
              <a:rPr lang="fr-CA" b="0" dirty="0"/>
              <a:t>Identifier les risques ergonomiques dans le lieu de travail</a:t>
            </a:r>
          </a:p>
          <a:p>
            <a:pPr lvl="1"/>
            <a:r>
              <a:rPr lang="fr-CA" b="0" dirty="0"/>
              <a:t>Fournir des recommandations personnalisées pour l’amélioration</a:t>
            </a:r>
          </a:p>
          <a:p>
            <a:pPr lvl="1"/>
            <a:r>
              <a:rPr lang="fr-CA" b="0" dirty="0"/>
              <a:t>S’assurer de la conformité avec les réglementations en matière de sécurité</a:t>
            </a:r>
          </a:p>
          <a:p>
            <a:pPr marL="0" indent="0">
              <a:buNone/>
            </a:pPr>
            <a:br>
              <a:rPr lang="fr-CA" u="sng" dirty="0"/>
            </a:br>
            <a:r>
              <a:rPr lang="fr-CA" u="sng" dirty="0"/>
              <a:t>Comment réaliser une évaluation</a:t>
            </a:r>
            <a:r>
              <a:rPr lang="fr-CA" dirty="0"/>
              <a:t> :</a:t>
            </a:r>
          </a:p>
          <a:p>
            <a:pPr lvl="1"/>
            <a:r>
              <a:rPr lang="fr-CA" b="0" dirty="0"/>
              <a:t>Évaluer la configuration du poste de travail</a:t>
            </a:r>
          </a:p>
          <a:p>
            <a:pPr lvl="1"/>
            <a:r>
              <a:rPr lang="fr-CA" b="0" dirty="0"/>
              <a:t>Observer les habitudes de travail</a:t>
            </a:r>
          </a:p>
          <a:p>
            <a:pPr lvl="1"/>
            <a:r>
              <a:rPr lang="fr-CA" b="0" dirty="0"/>
              <a:t>Fournir des conseils sur la posture et les ajustements</a:t>
            </a:r>
          </a:p>
          <a:p>
            <a:pPr marL="0" indent="0">
              <a:buNone/>
            </a:pPr>
            <a:endParaRPr lang="fr-CA" u="sng" dirty="0"/>
          </a:p>
          <a:p>
            <a:pPr marL="0" indent="0">
              <a:buNone/>
            </a:pPr>
            <a:endParaRPr lang="fr-CA" b="0" dirty="0"/>
          </a:p>
        </p:txBody>
      </p:sp>
    </p:spTree>
    <p:extLst>
      <p:ext uri="{BB962C8B-B14F-4D97-AF65-F5344CB8AC3E}">
        <p14:creationId xmlns:p14="http://schemas.microsoft.com/office/powerpoint/2010/main" val="2771752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2D89A39-AEED-4A19-B182-E5FD245F65E5}"/>
              </a:ext>
            </a:extLst>
          </p:cNvPr>
          <p:cNvSpPr>
            <a:spLocks noGrp="1"/>
          </p:cNvSpPr>
          <p:nvPr>
            <p:ph type="title"/>
            <p:custDataLst>
              <p:tags r:id="rId1"/>
            </p:custDataLst>
          </p:nvPr>
        </p:nvSpPr>
        <p:spPr/>
        <p:txBody>
          <a:bodyPr>
            <a:normAutofit/>
          </a:bodyPr>
          <a:lstStyle/>
          <a:p>
            <a:pPr algn="l" rtl="0"/>
            <a:r>
              <a:rPr lang="fr-CA" b="0" i="1" u="none" baseline="0" noProof="0" dirty="0"/>
              <a:t>Règlement canadien sur </a:t>
            </a:r>
            <a:br>
              <a:rPr lang="fr-CA" noProof="0" dirty="0"/>
            </a:br>
            <a:r>
              <a:rPr lang="fr-CA" b="0" i="1" u="none" baseline="0" noProof="0" dirty="0"/>
              <a:t>la santé et la sécurité au travail</a:t>
            </a:r>
          </a:p>
        </p:txBody>
      </p:sp>
      <p:sp>
        <p:nvSpPr>
          <p:cNvPr id="8" name="Content Placeholder 7">
            <a:extLst>
              <a:ext uri="{FF2B5EF4-FFF2-40B4-BE49-F238E27FC236}">
                <a16:creationId xmlns:a16="http://schemas.microsoft.com/office/drawing/2014/main" id="{D2C2DD90-4C65-400C-AEFA-5B0C4900774F}"/>
              </a:ext>
            </a:extLst>
          </p:cNvPr>
          <p:cNvSpPr>
            <a:spLocks noGrp="1"/>
          </p:cNvSpPr>
          <p:nvPr>
            <p:ph sz="half" idx="1"/>
            <p:custDataLst>
              <p:tags r:id="rId2"/>
            </p:custDataLst>
          </p:nvPr>
        </p:nvSpPr>
        <p:spPr/>
        <p:txBody>
          <a:bodyPr>
            <a:normAutofit fontScale="92500" lnSpcReduction="10000"/>
          </a:bodyPr>
          <a:lstStyle/>
          <a:p>
            <a:r>
              <a:rPr lang="fr-CA" sz="2400" b="0" dirty="0">
                <a:latin typeface="Arial" panose="020B0604020202020204" pitchFamily="34" charset="0"/>
                <a:cs typeface="Arial" panose="020B0604020202020204" pitchFamily="34" charset="0"/>
              </a:rPr>
              <a:t>PARTIE XIX – PROGRAMME DE PRÉVENTION DES RISQUES</a:t>
            </a:r>
          </a:p>
          <a:p>
            <a:r>
              <a:rPr lang="fr-CA" sz="2400" b="0" dirty="0">
                <a:latin typeface="Arial" panose="020B0604020202020204" pitchFamily="34" charset="0"/>
                <a:cs typeface="Arial" panose="020B0604020202020204" pitchFamily="34" charset="0"/>
              </a:rPr>
              <a:t>19.1 (1) L’employeur, en consultation avec le comité d’orientation ou, à défaut, le comité local ou le représentant et avec la participation du comité ou du représentant en cause, élabore et met en œuvre un programme de prévention des risques professionnels – y compris ceux liés à l’ergonomie – en fonction de la taille du lieu de travail et de la nature des risques qui s’y posent, et en contrôle l’application. Ce programme comporte les éléments suivants :</a:t>
            </a:r>
          </a:p>
        </p:txBody>
      </p:sp>
      <p:sp>
        <p:nvSpPr>
          <p:cNvPr id="2" name="Content Placeholder 1">
            <a:extLst>
              <a:ext uri="{FF2B5EF4-FFF2-40B4-BE49-F238E27FC236}">
                <a16:creationId xmlns:a16="http://schemas.microsoft.com/office/drawing/2014/main" id="{F2DE8591-F318-48DD-9907-32B692943D2E}"/>
              </a:ext>
            </a:extLst>
          </p:cNvPr>
          <p:cNvSpPr>
            <a:spLocks noGrp="1"/>
          </p:cNvSpPr>
          <p:nvPr>
            <p:ph sz="half" idx="2"/>
            <p:custDataLst>
              <p:tags r:id="rId3"/>
            </p:custDataLst>
          </p:nvPr>
        </p:nvSpPr>
        <p:spPr>
          <a:xfrm>
            <a:off x="6762750" y="1825625"/>
            <a:ext cx="4591050" cy="4351338"/>
          </a:xfrm>
        </p:spPr>
        <p:txBody>
          <a:bodyPr>
            <a:normAutofit fontScale="92500" lnSpcReduction="10000"/>
          </a:bodyPr>
          <a:lstStyle/>
          <a:p>
            <a:pPr marL="0" indent="0" algn="l" rtl="0">
              <a:buNone/>
            </a:pPr>
            <a:br>
              <a:rPr lang="fr-CA" noProof="0" dirty="0"/>
            </a:br>
            <a:endParaRPr lang="fr-CA" sz="2400" b="0" dirty="0">
              <a:latin typeface="Arial" panose="020B0604020202020204" pitchFamily="34" charset="0"/>
              <a:cs typeface="Arial" panose="020B0604020202020204" pitchFamily="34" charset="0"/>
            </a:endParaRPr>
          </a:p>
          <a:p>
            <a:pPr algn="l" rtl="0"/>
            <a:r>
              <a:rPr lang="fr-CA" sz="2400" b="0" dirty="0">
                <a:latin typeface="Arial" panose="020B0604020202020204" pitchFamily="34" charset="0"/>
                <a:cs typeface="Arial" panose="020B0604020202020204" pitchFamily="34" charset="0"/>
              </a:rPr>
              <a:t>la méthode de recensement et d’évaluation des risques;</a:t>
            </a:r>
          </a:p>
          <a:p>
            <a:pPr algn="l" rtl="0"/>
            <a:r>
              <a:rPr lang="fr-CA" sz="2400" b="0" dirty="0">
                <a:latin typeface="Arial" panose="020B0604020202020204" pitchFamily="34" charset="0"/>
                <a:cs typeface="Arial" panose="020B0604020202020204" pitchFamily="34" charset="0"/>
              </a:rPr>
              <a:t>le recensement et l’évaluation des risques;</a:t>
            </a:r>
          </a:p>
          <a:p>
            <a:pPr algn="l" rtl="0"/>
            <a:r>
              <a:rPr lang="fr-CA" sz="2400" b="0" dirty="0">
                <a:latin typeface="Arial" panose="020B0604020202020204" pitchFamily="34" charset="0"/>
                <a:cs typeface="Arial" panose="020B0604020202020204" pitchFamily="34" charset="0"/>
              </a:rPr>
              <a:t>les mesures de prévention;</a:t>
            </a:r>
          </a:p>
          <a:p>
            <a:pPr algn="l" rtl="0"/>
            <a:r>
              <a:rPr lang="fr-CA" sz="2400" b="0" dirty="0">
                <a:latin typeface="Arial" panose="020B0604020202020204" pitchFamily="34" charset="0"/>
                <a:cs typeface="Arial" panose="020B0604020202020204" pitchFamily="34" charset="0"/>
              </a:rPr>
              <a:t>la formation des employés;</a:t>
            </a:r>
          </a:p>
          <a:p>
            <a:pPr algn="l" rtl="0"/>
            <a:r>
              <a:rPr lang="fr-CA" sz="2400" b="0" dirty="0">
                <a:latin typeface="Arial" panose="020B0604020202020204" pitchFamily="34" charset="0"/>
                <a:cs typeface="Arial" panose="020B0604020202020204" pitchFamily="34" charset="0"/>
              </a:rPr>
              <a:t>l’évaluation du programme</a:t>
            </a:r>
            <a:r>
              <a:rPr lang="fr-CA" sz="3100" b="0" dirty="0">
                <a:latin typeface="Arial" panose="020B0604020202020204" pitchFamily="34" charset="0"/>
                <a:cs typeface="Arial" panose="020B0604020202020204" pitchFamily="34" charset="0"/>
              </a:rPr>
              <a:t>.</a:t>
            </a:r>
          </a:p>
          <a:p>
            <a:pPr marL="0" indent="0" algn="l" rtl="0">
              <a:buNone/>
            </a:pPr>
            <a:endParaRPr lang="fr-CA" noProof="0" dirty="0"/>
          </a:p>
        </p:txBody>
      </p:sp>
      <p:sp>
        <p:nvSpPr>
          <p:cNvPr id="4" name="Footer Placeholder 3">
            <a:extLst>
              <a:ext uri="{FF2B5EF4-FFF2-40B4-BE49-F238E27FC236}">
                <a16:creationId xmlns:a16="http://schemas.microsoft.com/office/drawing/2014/main" id="{B3C56157-AF0D-4795-9901-44B60CEDE142}"/>
              </a:ext>
            </a:extLst>
          </p:cNvPr>
          <p:cNvSpPr>
            <a:spLocks noGrp="1"/>
          </p:cNvSpPr>
          <p:nvPr>
            <p:ph type="ftr" sz="quarter" idx="11"/>
            <p:custDataLst>
              <p:tags r:id="rId4"/>
            </p:custDataLst>
          </p:nvPr>
        </p:nvSpPr>
        <p:spPr/>
        <p:txBody>
          <a:bodyPr/>
          <a:lstStyle/>
          <a:p>
            <a:endParaRPr lang="fr-ca"/>
          </a:p>
        </p:txBody>
      </p:sp>
      <p:sp>
        <p:nvSpPr>
          <p:cNvPr id="5" name="Slide Number Placeholder 4">
            <a:extLst>
              <a:ext uri="{FF2B5EF4-FFF2-40B4-BE49-F238E27FC236}">
                <a16:creationId xmlns:a16="http://schemas.microsoft.com/office/drawing/2014/main" id="{C3FC4B44-D940-4C98-A87A-A9B7B240F6EC}"/>
              </a:ext>
            </a:extLst>
          </p:cNvPr>
          <p:cNvSpPr>
            <a:spLocks noGrp="1"/>
          </p:cNvSpPr>
          <p:nvPr>
            <p:ph type="sldNum" sz="quarter" idx="12"/>
            <p:custDataLst>
              <p:tags r:id="rId5"/>
            </p:custDataLst>
          </p:nvPr>
        </p:nvSpPr>
        <p:spPr/>
        <p:txBody>
          <a:bodyPr/>
          <a:lstStyle/>
          <a:p>
            <a:pPr algn="r" rtl="0"/>
            <a:fld id="{07F8D2F7-79EF-F341-B2F5-FCB0797D5FC2}" type="slidenum">
              <a:rPr/>
              <a:t>13</a:t>
            </a:fld>
            <a:endParaRPr lang="fr-ca"/>
          </a:p>
        </p:txBody>
      </p:sp>
    </p:spTree>
    <p:extLst>
      <p:ext uri="{BB962C8B-B14F-4D97-AF65-F5344CB8AC3E}">
        <p14:creationId xmlns:p14="http://schemas.microsoft.com/office/powerpoint/2010/main" val="3254116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60000"/>
            <a:lum/>
          </a:blip>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idx="4294967295"/>
            <p:custDataLst>
              <p:tags r:id="rId2"/>
            </p:custDataLst>
          </p:nvPr>
        </p:nvSpPr>
        <p:spPr>
          <a:xfrm>
            <a:off x="1219200" y="317500"/>
            <a:ext cx="8229600" cy="671513"/>
          </a:xfrm>
          <a:prstGeom prst="rect">
            <a:avLst/>
          </a:prstGeom>
        </p:spPr>
        <p:txBody>
          <a:bodyPr/>
          <a:lstStyle/>
          <a:p>
            <a:pPr eaLnBrk="1" hangingPunct="1"/>
            <a:r>
              <a:rPr lang="fr-CA" sz="3600" dirty="0"/>
              <a:t>Rôles des comités</a:t>
            </a:r>
          </a:p>
        </p:txBody>
      </p:sp>
      <p:grpSp>
        <p:nvGrpSpPr>
          <p:cNvPr id="24" name="Group 23"/>
          <p:cNvGrpSpPr/>
          <p:nvPr>
            <p:custDataLst>
              <p:tags r:id="rId3"/>
            </p:custDataLst>
          </p:nvPr>
        </p:nvGrpSpPr>
        <p:grpSpPr>
          <a:xfrm>
            <a:off x="1721812" y="1412776"/>
            <a:ext cx="8712372" cy="4142456"/>
            <a:chOff x="197812" y="1700808"/>
            <a:chExt cx="8712372" cy="4142456"/>
          </a:xfrm>
        </p:grpSpPr>
        <p:sp>
          <p:nvSpPr>
            <p:cNvPr id="23" name="Rounded Rectangle 22"/>
            <p:cNvSpPr/>
            <p:nvPr/>
          </p:nvSpPr>
          <p:spPr>
            <a:xfrm>
              <a:off x="197812" y="2566494"/>
              <a:ext cx="2682000" cy="3276770"/>
            </a:xfrm>
            <a:prstGeom prst="roundRect">
              <a:avLst/>
            </a:prstGeom>
            <a:solidFill>
              <a:srgbClr val="00347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lvl="1" algn="ctr"/>
              <a:r>
                <a:rPr lang="fr-CA" sz="2000" b="1" dirty="0"/>
                <a:t>Comité d’orientation</a:t>
              </a:r>
            </a:p>
            <a:p>
              <a:pPr marL="0" lvl="1" algn="ctr"/>
              <a:endParaRPr lang="fr-CA" sz="1400" dirty="0"/>
            </a:p>
            <a:p>
              <a:pPr marL="0" lvl="1" algn="ctr"/>
              <a:r>
                <a:rPr lang="fr-CA" dirty="0"/>
                <a:t>En collaboration avec l’employeur, il établit les politiques et les programmes nationaux de SST qui s’appliquent au ministère.</a:t>
              </a:r>
            </a:p>
            <a:p>
              <a:pPr algn="ctr"/>
              <a:endParaRPr lang="fr-CA" dirty="0"/>
            </a:p>
          </p:txBody>
        </p:sp>
        <p:sp>
          <p:nvSpPr>
            <p:cNvPr id="26" name="Rounded Rectangle 25"/>
            <p:cNvSpPr/>
            <p:nvPr/>
          </p:nvSpPr>
          <p:spPr>
            <a:xfrm>
              <a:off x="3006000" y="1700808"/>
              <a:ext cx="3060000" cy="4140866"/>
            </a:xfrm>
            <a:prstGeom prst="roundRect">
              <a:avLst/>
            </a:prstGeom>
            <a:solidFill>
              <a:srgbClr val="00347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2000" b="1" dirty="0"/>
                <a:t>Comités régionaux (optionnels)</a:t>
              </a:r>
            </a:p>
            <a:p>
              <a:pPr algn="ctr"/>
              <a:endParaRPr lang="fr-CA" sz="1400" b="1" dirty="0"/>
            </a:p>
            <a:p>
              <a:pPr marL="0" lvl="1" algn="ctr"/>
              <a:r>
                <a:rPr lang="fr-CA" dirty="0"/>
                <a:t>En collaboration avec leurs comités en milieu de travail, ils veillent à la mise en œuvre des politiques et des programmes nationaux dans leur région. Ils tiennent le comité d’orientation informé des enjeux de santé et de sécurité dans les régions.</a:t>
              </a:r>
            </a:p>
          </p:txBody>
        </p:sp>
        <p:sp>
          <p:nvSpPr>
            <p:cNvPr id="27" name="Rounded Rectangle 26"/>
            <p:cNvSpPr/>
            <p:nvPr/>
          </p:nvSpPr>
          <p:spPr>
            <a:xfrm>
              <a:off x="6228184" y="2564904"/>
              <a:ext cx="2682000" cy="3276770"/>
            </a:xfrm>
            <a:prstGeom prst="roundRect">
              <a:avLst/>
            </a:prstGeom>
            <a:solidFill>
              <a:srgbClr val="00347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algn="ctr"/>
              <a:r>
                <a:rPr lang="fr-CA" sz="2000" b="1" dirty="0"/>
                <a:t>Comités en milieu de travail</a:t>
              </a:r>
            </a:p>
            <a:p>
              <a:pPr algn="ctr"/>
              <a:endParaRPr lang="fr-CA" sz="1400" dirty="0"/>
            </a:p>
            <a:p>
              <a:pPr marL="0" lvl="1" algn="ctr" defTabSz="800100">
                <a:lnSpc>
                  <a:spcPct val="90000"/>
                </a:lnSpc>
                <a:spcAft>
                  <a:spcPct val="15000"/>
                </a:spcAft>
              </a:pPr>
              <a:r>
                <a:rPr lang="fr-CA" dirty="0"/>
                <a:t>Ils jouent un rôle plus pragmatique en matière de santé et de sécurité en participant directement aux inspections, aux enquêtes, etc.</a:t>
              </a:r>
            </a:p>
          </p:txBody>
        </p:sp>
      </p:grpSp>
    </p:spTree>
    <p:extLst>
      <p:ext uri="{BB962C8B-B14F-4D97-AF65-F5344CB8AC3E}">
        <p14:creationId xmlns:p14="http://schemas.microsoft.com/office/powerpoint/2010/main" val="2749993802"/>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3057-9A36-8E43-8175-38E4EFBB86DF}"/>
              </a:ext>
            </a:extLst>
          </p:cNvPr>
          <p:cNvSpPr>
            <a:spLocks noGrp="1"/>
          </p:cNvSpPr>
          <p:nvPr>
            <p:ph type="title"/>
          </p:nvPr>
        </p:nvSpPr>
        <p:spPr>
          <a:xfrm>
            <a:off x="838200" y="365126"/>
            <a:ext cx="10515600" cy="759138"/>
          </a:xfrm>
        </p:spPr>
        <p:txBody>
          <a:bodyPr/>
          <a:lstStyle/>
          <a:p>
            <a:r>
              <a:rPr lang="fr-CA" dirty="0"/>
              <a:t>T</a:t>
            </a:r>
            <a:r>
              <a:rPr kumimoji="0" lang="fr-CA" sz="3600" b="0" i="0" u="none" strike="noStrike" kern="1200" cap="none" spc="0" normalizeH="0" baseline="0" noProof="0" dirty="0" err="1">
                <a:ln>
                  <a:noFill/>
                </a:ln>
                <a:solidFill>
                  <a:srgbClr val="BF301A"/>
                </a:solidFill>
                <a:effectLst/>
                <a:uLnTx/>
                <a:uFillTx/>
                <a:ea typeface="+mj-ea"/>
                <a:cs typeface="+mj-cs"/>
              </a:rPr>
              <a:t>él</a:t>
            </a:r>
            <a:r>
              <a:rPr lang="fr-CA" dirty="0" err="1"/>
              <a:t>étravail</a:t>
            </a:r>
            <a:r>
              <a:rPr lang="fr-CA" dirty="0"/>
              <a:t>: Comités et communication</a:t>
            </a:r>
            <a:endParaRPr lang="en-US" dirty="0"/>
          </a:p>
        </p:txBody>
      </p:sp>
      <p:sp>
        <p:nvSpPr>
          <p:cNvPr id="7" name="Content Placeholder 6">
            <a:extLst>
              <a:ext uri="{FF2B5EF4-FFF2-40B4-BE49-F238E27FC236}">
                <a16:creationId xmlns:a16="http://schemas.microsoft.com/office/drawing/2014/main" id="{EA719DBB-B9A0-ED4A-963F-5B6BCB75E684}"/>
              </a:ext>
            </a:extLst>
          </p:cNvPr>
          <p:cNvSpPr>
            <a:spLocks noGrp="1"/>
          </p:cNvSpPr>
          <p:nvPr>
            <p:ph idx="1"/>
          </p:nvPr>
        </p:nvSpPr>
        <p:spPr>
          <a:xfrm>
            <a:off x="838200" y="1398405"/>
            <a:ext cx="10636770" cy="4335332"/>
          </a:xfrm>
        </p:spPr>
        <p:txBody>
          <a:bodyPr>
            <a:normAutofit fontScale="62500" lnSpcReduction="20000"/>
          </a:bodyPr>
          <a:lstStyle/>
          <a:p>
            <a:r>
              <a:rPr lang="fr-CA" sz="4500" dirty="0">
                <a:latin typeface="+mn-lt"/>
              </a:rPr>
              <a:t>Il y aura de nouveaux processus et de nouvelles façons de travailler ensemble</a:t>
            </a:r>
          </a:p>
          <a:p>
            <a:r>
              <a:rPr lang="fr-CA" sz="4500" dirty="0">
                <a:latin typeface="+mn-lt"/>
              </a:rPr>
              <a:t>Le rôle des comités change, mais leurs responsabilités restent les mêmes</a:t>
            </a:r>
          </a:p>
          <a:p>
            <a:r>
              <a:rPr lang="fr-CA" sz="4500" dirty="0">
                <a:latin typeface="+mn-lt"/>
              </a:rPr>
              <a:t>La façon de communiquer avec les comités sur la santé et la sécurité et avec les membres qui ne sont pas toujours présents sur le lieu de travail est appelée à changer</a:t>
            </a:r>
          </a:p>
          <a:p>
            <a:r>
              <a:rPr lang="fr-CA" sz="4500" dirty="0">
                <a:latin typeface="+mn-lt"/>
              </a:rPr>
              <a:t>Penser à formaliser le travail d’équipe ou les quarts en fonction des horaires. Envisager des solutions semblables pour des problèmes semblables, par exemple plusieurs quarts pour les chefs d’évacuations, utiliser la même approche pour les premiers soins ou la participation aux enquêtes sur les accidents</a:t>
            </a:r>
            <a:endParaRPr lang="fr-CA" dirty="0">
              <a:latin typeface="+mn-lt"/>
            </a:endParaRPr>
          </a:p>
          <a:p>
            <a:pPr marL="0" indent="0">
              <a:buNone/>
            </a:pPr>
            <a:endParaRPr lang="fr-CA" u="sng" dirty="0"/>
          </a:p>
        </p:txBody>
      </p:sp>
    </p:spTree>
    <p:extLst>
      <p:ext uri="{BB962C8B-B14F-4D97-AF65-F5344CB8AC3E}">
        <p14:creationId xmlns:p14="http://schemas.microsoft.com/office/powerpoint/2010/main" val="872319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3057-9A36-8E43-8175-38E4EFBB86DF}"/>
              </a:ext>
            </a:extLst>
          </p:cNvPr>
          <p:cNvSpPr>
            <a:spLocks noGrp="1"/>
          </p:cNvSpPr>
          <p:nvPr>
            <p:ph type="title"/>
          </p:nvPr>
        </p:nvSpPr>
        <p:spPr/>
        <p:txBody>
          <a:bodyPr/>
          <a:lstStyle/>
          <a:p>
            <a:r>
              <a:rPr lang="fr-CA" dirty="0"/>
              <a:t>Responsabilités des employés</a:t>
            </a:r>
            <a:endParaRPr lang="en-US" i="1" dirty="0"/>
          </a:p>
        </p:txBody>
      </p:sp>
      <p:sp>
        <p:nvSpPr>
          <p:cNvPr id="7" name="Content Placeholder 6">
            <a:extLst>
              <a:ext uri="{FF2B5EF4-FFF2-40B4-BE49-F238E27FC236}">
                <a16:creationId xmlns:a16="http://schemas.microsoft.com/office/drawing/2014/main" id="{EA719DBB-B9A0-ED4A-963F-5B6BCB75E684}"/>
              </a:ext>
            </a:extLst>
          </p:cNvPr>
          <p:cNvSpPr>
            <a:spLocks noGrp="1"/>
          </p:cNvSpPr>
          <p:nvPr>
            <p:ph idx="1"/>
          </p:nvPr>
        </p:nvSpPr>
        <p:spPr>
          <a:xfrm>
            <a:off x="838200" y="1566472"/>
            <a:ext cx="10515600" cy="4602996"/>
          </a:xfrm>
        </p:spPr>
        <p:txBody>
          <a:bodyPr>
            <a:normAutofit fontScale="92500" lnSpcReduction="10000"/>
          </a:bodyPr>
          <a:lstStyle/>
          <a:p>
            <a:pPr marL="0" indent="0">
              <a:buNone/>
            </a:pPr>
            <a:r>
              <a:rPr lang="fr-CA" sz="2500" dirty="0">
                <a:latin typeface="+mn-lt"/>
              </a:rPr>
              <a:t>Devoir des travailleurs :</a:t>
            </a:r>
          </a:p>
          <a:p>
            <a:pPr lvl="1"/>
            <a:r>
              <a:rPr lang="fr-CA" sz="2500" b="0" dirty="0">
                <a:solidFill>
                  <a:schemeClr val="accent2"/>
                </a:solidFill>
                <a:latin typeface="+mn-lt"/>
              </a:rPr>
              <a:t>Signaler les risques ergonomiques</a:t>
            </a:r>
          </a:p>
          <a:p>
            <a:pPr lvl="1"/>
            <a:r>
              <a:rPr lang="fr-CA" sz="2500" b="0" dirty="0">
                <a:solidFill>
                  <a:schemeClr val="accent2"/>
                </a:solidFill>
                <a:latin typeface="+mn-lt"/>
              </a:rPr>
              <a:t>Participer aux formations et à l’éducation</a:t>
            </a:r>
          </a:p>
          <a:p>
            <a:pPr lvl="1"/>
            <a:r>
              <a:rPr lang="fr-CA" sz="2500" b="0" dirty="0">
                <a:solidFill>
                  <a:schemeClr val="accent2"/>
                </a:solidFill>
                <a:latin typeface="+mn-lt"/>
              </a:rPr>
              <a:t>Utiliser les outils ergonomiques fournis et suivre la configuration correcte du poste de travail</a:t>
            </a:r>
          </a:p>
          <a:p>
            <a:pPr lvl="1"/>
            <a:r>
              <a:rPr lang="fr-CA" sz="2500" b="0" dirty="0">
                <a:solidFill>
                  <a:schemeClr val="accent2"/>
                </a:solidFill>
                <a:latin typeface="+mn-lt"/>
              </a:rPr>
              <a:t>Surveiller leur propre posture et habitudes</a:t>
            </a:r>
          </a:p>
          <a:p>
            <a:pPr lvl="1"/>
            <a:endParaRPr lang="fr-CA" sz="2500" b="0" dirty="0">
              <a:solidFill>
                <a:schemeClr val="accent2"/>
              </a:solidFill>
              <a:latin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A" sz="2500" dirty="0">
                <a:latin typeface="+mn-lt"/>
              </a:rPr>
              <a:t>Devoir de l’employeur: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r-CA" sz="2500" b="0" dirty="0">
                <a:solidFill>
                  <a:schemeClr val="accent2"/>
                </a:solidFill>
                <a:latin typeface="+mn-lt"/>
              </a:rPr>
              <a:t>Identifier et évaluer les risques ergonomiques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r-CA" sz="2500" b="0" dirty="0">
                <a:solidFill>
                  <a:schemeClr val="accent2"/>
                </a:solidFill>
                <a:latin typeface="+mn-lt"/>
              </a:rPr>
              <a:t>Fournir des équipements ergonomiques et des formations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r-CA" sz="2500" b="0" dirty="0">
                <a:solidFill>
                  <a:schemeClr val="accent2"/>
                </a:solidFill>
                <a:latin typeface="+mn-lt"/>
              </a:rPr>
              <a:t>Mettre en place des normes ergonomiques dans le lieu de travail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r-CA" sz="2500" b="0" dirty="0">
                <a:solidFill>
                  <a:schemeClr val="accent2"/>
                </a:solidFill>
                <a:latin typeface="+mn-lt"/>
              </a:rPr>
              <a:t>Assurer la formation des travailleurs sur les pratiques ergonomiques adéquates</a:t>
            </a:r>
          </a:p>
          <a:p>
            <a:pPr marL="0" indent="0">
              <a:buNone/>
            </a:pPr>
            <a:endParaRPr lang="fr-CA" u="sng" dirty="0"/>
          </a:p>
          <a:p>
            <a:pPr marL="0" indent="0">
              <a:buNone/>
            </a:pPr>
            <a:endParaRPr lang="fr-CA" b="0" dirty="0"/>
          </a:p>
        </p:txBody>
      </p:sp>
    </p:spTree>
    <p:extLst>
      <p:ext uri="{BB962C8B-B14F-4D97-AF65-F5344CB8AC3E}">
        <p14:creationId xmlns:p14="http://schemas.microsoft.com/office/powerpoint/2010/main" val="1071130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25526-E0F0-0AFE-7C9B-F74F396E08EF}"/>
              </a:ext>
            </a:extLst>
          </p:cNvPr>
          <p:cNvSpPr>
            <a:spLocks noGrp="1"/>
          </p:cNvSpPr>
          <p:nvPr>
            <p:ph type="title"/>
          </p:nvPr>
        </p:nvSpPr>
        <p:spPr>
          <a:xfrm>
            <a:off x="838200" y="365125"/>
            <a:ext cx="10515600" cy="1325563"/>
          </a:xfrm>
        </p:spPr>
        <p:txBody>
          <a:bodyPr anchor="ctr">
            <a:normAutofit/>
          </a:bodyPr>
          <a:lstStyle/>
          <a:p>
            <a:r>
              <a:rPr lang="fr-FR" dirty="0"/>
              <a:t>La législation S&amp;S au Canada – Toute la vérité</a:t>
            </a:r>
            <a:endParaRPr lang="en-US" dirty="0"/>
          </a:p>
        </p:txBody>
      </p:sp>
      <p:sp>
        <p:nvSpPr>
          <p:cNvPr id="3" name="Content Placeholder 2">
            <a:extLst>
              <a:ext uri="{FF2B5EF4-FFF2-40B4-BE49-F238E27FC236}">
                <a16:creationId xmlns:a16="http://schemas.microsoft.com/office/drawing/2014/main" id="{1CEB61A2-E949-04AA-8698-1FAE1C77B62D}"/>
              </a:ext>
            </a:extLst>
          </p:cNvPr>
          <p:cNvSpPr>
            <a:spLocks noGrp="1"/>
          </p:cNvSpPr>
          <p:nvPr>
            <p:ph sz="half" idx="1"/>
          </p:nvPr>
        </p:nvSpPr>
        <p:spPr>
          <a:xfrm>
            <a:off x="838200" y="1825625"/>
            <a:ext cx="5181600" cy="4351338"/>
          </a:xfrm>
        </p:spPr>
        <p:txBody>
          <a:bodyPr>
            <a:normAutofit lnSpcReduction="10000"/>
          </a:bodyPr>
          <a:lstStyle/>
          <a:p>
            <a:pPr marL="0" indent="0">
              <a:buNone/>
            </a:pPr>
            <a:r>
              <a:rPr lang="fr-FR" sz="2800" b="0" dirty="0">
                <a:solidFill>
                  <a:schemeClr val="accent2"/>
                </a:solidFill>
                <a:latin typeface="Arial" panose="020B0604020202020204" pitchFamily="34" charset="0"/>
                <a:cs typeface="Arial" panose="020B0604020202020204" pitchFamily="34" charset="0"/>
              </a:rPr>
              <a:t>Les comités d’orientation et de santé et sécurité au travail constituent l’outil le plus important pour exercer les droits des travailleurs. </a:t>
            </a:r>
          </a:p>
          <a:p>
            <a:pPr marL="0" indent="0">
              <a:buNone/>
            </a:pPr>
            <a:endParaRPr lang="fr-FR" sz="2800" b="0" dirty="0">
              <a:solidFill>
                <a:schemeClr val="accent2"/>
              </a:solidFill>
              <a:latin typeface="Arial" panose="020B0604020202020204" pitchFamily="34" charset="0"/>
              <a:cs typeface="Arial" panose="020B0604020202020204" pitchFamily="34" charset="0"/>
            </a:endParaRPr>
          </a:p>
          <a:p>
            <a:pPr marL="0" indent="0">
              <a:buNone/>
            </a:pPr>
            <a:r>
              <a:rPr lang="fr-FR" sz="2800" b="0" dirty="0">
                <a:solidFill>
                  <a:schemeClr val="accent2"/>
                </a:solidFill>
                <a:latin typeface="Arial" panose="020B0604020202020204" pitchFamily="34" charset="0"/>
                <a:cs typeface="Arial" panose="020B0604020202020204" pitchFamily="34" charset="0"/>
              </a:rPr>
              <a:t>La participation des syndicats à ces comités aura un impact direct sur la santé et la sécurité de l’ensemble des travailleurs et travailleuses.</a:t>
            </a:r>
          </a:p>
          <a:p>
            <a:pPr marL="0" indent="0">
              <a:buNone/>
            </a:pPr>
            <a:endParaRPr lang="en-US" dirty="0"/>
          </a:p>
        </p:txBody>
      </p:sp>
      <p:pic>
        <p:nvPicPr>
          <p:cNvPr id="4" name="Picture 3">
            <a:extLst>
              <a:ext uri="{FF2B5EF4-FFF2-40B4-BE49-F238E27FC236}">
                <a16:creationId xmlns:a16="http://schemas.microsoft.com/office/drawing/2014/main" id="{8BC543B6-698D-B105-9658-B3DAF7C60924}"/>
              </a:ext>
            </a:extLst>
          </p:cNvPr>
          <p:cNvPicPr>
            <a:picLocks noChangeAspect="1"/>
          </p:cNvPicPr>
          <p:nvPr/>
        </p:nvPicPr>
        <p:blipFill>
          <a:blip r:embed="rId2"/>
          <a:stretch>
            <a:fillRect/>
          </a:stretch>
        </p:blipFill>
        <p:spPr>
          <a:xfrm>
            <a:off x="6199909" y="2060695"/>
            <a:ext cx="5181600" cy="3881198"/>
          </a:xfrm>
          <a:prstGeom prst="rect">
            <a:avLst/>
          </a:prstGeom>
          <a:noFill/>
        </p:spPr>
      </p:pic>
    </p:spTree>
    <p:extLst>
      <p:ext uri="{BB962C8B-B14F-4D97-AF65-F5344CB8AC3E}">
        <p14:creationId xmlns:p14="http://schemas.microsoft.com/office/powerpoint/2010/main" val="3308752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A0145-951E-F6BF-756C-C741F3153B23}"/>
              </a:ext>
            </a:extLst>
          </p:cNvPr>
          <p:cNvSpPr>
            <a:spLocks noGrp="1"/>
          </p:cNvSpPr>
          <p:nvPr>
            <p:ph type="title"/>
          </p:nvPr>
        </p:nvSpPr>
        <p:spPr/>
        <p:txBody>
          <a:bodyPr/>
          <a:lstStyle/>
          <a:p>
            <a:r>
              <a:rPr lang="en-US" dirty="0"/>
              <a:t>127.1 – PRIP</a:t>
            </a:r>
          </a:p>
        </p:txBody>
      </p:sp>
      <p:sp>
        <p:nvSpPr>
          <p:cNvPr id="3" name="Content Placeholder 2">
            <a:extLst>
              <a:ext uri="{FF2B5EF4-FFF2-40B4-BE49-F238E27FC236}">
                <a16:creationId xmlns:a16="http://schemas.microsoft.com/office/drawing/2014/main" id="{CB29C633-E817-E9A3-3C19-E001C540748D}"/>
              </a:ext>
            </a:extLst>
          </p:cNvPr>
          <p:cNvSpPr>
            <a:spLocks noGrp="1"/>
          </p:cNvSpPr>
          <p:nvPr>
            <p:ph idx="1"/>
          </p:nvPr>
        </p:nvSpPr>
        <p:spPr>
          <a:xfrm>
            <a:off x="838200" y="1520825"/>
            <a:ext cx="10515600" cy="4351338"/>
          </a:xfrm>
        </p:spPr>
        <p:txBody>
          <a:bodyPr/>
          <a:lstStyle/>
          <a:p>
            <a:pPr marL="0" marR="0" indent="0">
              <a:spcBef>
                <a:spcPts val="0"/>
              </a:spcBef>
              <a:spcAft>
                <a:spcPts val="0"/>
              </a:spcAft>
              <a:buNone/>
            </a:pPr>
            <a:r>
              <a:rPr lang="en-US" dirty="0">
                <a:effectLst/>
                <a:latin typeface="+mj-lt"/>
                <a:ea typeface="Times New Roman" panose="02020603050405020304" pitchFamily="18" charset="0"/>
                <a:cs typeface="Aptos" panose="020B0004020202020204" pitchFamily="34" charset="0"/>
              </a:rPr>
              <a:t>Processus de </a:t>
            </a:r>
            <a:r>
              <a:rPr lang="en-US" dirty="0" err="1">
                <a:effectLst/>
                <a:latin typeface="+mj-lt"/>
                <a:ea typeface="Times New Roman" panose="02020603050405020304" pitchFamily="18" charset="0"/>
                <a:cs typeface="Aptos" panose="020B0004020202020204" pitchFamily="34" charset="0"/>
              </a:rPr>
              <a:t>règlement</a:t>
            </a:r>
            <a:r>
              <a:rPr lang="en-US" dirty="0">
                <a:effectLst/>
                <a:latin typeface="+mj-lt"/>
                <a:ea typeface="Times New Roman" panose="02020603050405020304" pitchFamily="18" charset="0"/>
                <a:cs typeface="Aptos" panose="020B0004020202020204" pitchFamily="34" charset="0"/>
              </a:rPr>
              <a:t> interne des </a:t>
            </a:r>
            <a:r>
              <a:rPr lang="en-US" dirty="0" err="1">
                <a:effectLst/>
                <a:latin typeface="+mj-lt"/>
                <a:ea typeface="Times New Roman" panose="02020603050405020304" pitchFamily="18" charset="0"/>
                <a:cs typeface="Aptos" panose="020B0004020202020204" pitchFamily="34" charset="0"/>
              </a:rPr>
              <a:t>plaintes</a:t>
            </a:r>
            <a:endParaRPr lang="en-US" dirty="0">
              <a:effectLst/>
              <a:latin typeface="+mj-lt"/>
              <a:ea typeface="Calibri" panose="020F0502020204030204" pitchFamily="34" charset="0"/>
              <a:cs typeface="Aptos" panose="020B0004020202020204" pitchFamily="34" charset="0"/>
            </a:endParaRPr>
          </a:p>
          <a:p>
            <a:pPr marL="0" marR="0" indent="0">
              <a:spcBef>
                <a:spcPts val="0"/>
              </a:spcBef>
              <a:spcAft>
                <a:spcPts val="0"/>
              </a:spcAft>
              <a:buNone/>
            </a:pPr>
            <a:r>
              <a:rPr lang="en-US" dirty="0" err="1">
                <a:effectLst/>
                <a:latin typeface="+mj-lt"/>
                <a:ea typeface="Times New Roman" panose="02020603050405020304" pitchFamily="18" charset="0"/>
                <a:cs typeface="Aptos" panose="020B0004020202020204" pitchFamily="34" charset="0"/>
              </a:rPr>
              <a:t>Plainte</a:t>
            </a:r>
            <a:r>
              <a:rPr lang="en-US" dirty="0">
                <a:effectLst/>
                <a:latin typeface="+mj-lt"/>
                <a:ea typeface="Times New Roman" panose="02020603050405020304" pitchFamily="18" charset="0"/>
                <a:cs typeface="Aptos" panose="020B0004020202020204" pitchFamily="34" charset="0"/>
              </a:rPr>
              <a:t> au supérieur </a:t>
            </a:r>
            <a:r>
              <a:rPr lang="en-US" dirty="0" err="1">
                <a:effectLst/>
                <a:latin typeface="+mj-lt"/>
                <a:ea typeface="Times New Roman" panose="02020603050405020304" pitchFamily="18" charset="0"/>
                <a:cs typeface="Aptos" panose="020B0004020202020204" pitchFamily="34" charset="0"/>
              </a:rPr>
              <a:t>hiérarchique</a:t>
            </a:r>
            <a:endParaRPr lang="en-US" dirty="0">
              <a:effectLst/>
              <a:latin typeface="+mj-lt"/>
              <a:ea typeface="Calibri" panose="020F0502020204030204" pitchFamily="34" charset="0"/>
              <a:cs typeface="Aptos" panose="020B0004020202020204" pitchFamily="34" charset="0"/>
            </a:endParaRPr>
          </a:p>
          <a:p>
            <a:pPr marL="0" marR="0" indent="0">
              <a:spcBef>
                <a:spcPts val="0"/>
              </a:spcBef>
              <a:spcAft>
                <a:spcPts val="0"/>
              </a:spcAft>
              <a:buNone/>
            </a:pPr>
            <a:r>
              <a:rPr lang="en-US" dirty="0">
                <a:effectLst/>
                <a:latin typeface="+mj-lt"/>
                <a:ea typeface="Times New Roman" panose="02020603050405020304" pitchFamily="18" charset="0"/>
                <a:cs typeface="Aptos" panose="020B0004020202020204" pitchFamily="34" charset="0"/>
              </a:rPr>
              <a:t> </a:t>
            </a:r>
            <a:endParaRPr lang="en-US" dirty="0">
              <a:effectLst/>
              <a:latin typeface="+mj-lt"/>
              <a:ea typeface="Calibri" panose="020F0502020204030204" pitchFamily="34" charset="0"/>
              <a:cs typeface="Aptos" panose="020B0004020202020204" pitchFamily="34" charset="0"/>
            </a:endParaRPr>
          </a:p>
          <a:p>
            <a:pPr marL="0" marR="0" indent="0">
              <a:spcBef>
                <a:spcPts val="0"/>
              </a:spcBef>
              <a:spcAft>
                <a:spcPts val="0"/>
              </a:spcAft>
              <a:buNone/>
            </a:pPr>
            <a:r>
              <a:rPr lang="en-US" dirty="0">
                <a:effectLst/>
                <a:latin typeface="+mj-lt"/>
                <a:ea typeface="Times New Roman" panose="02020603050405020304" pitchFamily="18" charset="0"/>
                <a:cs typeface="Aptos" panose="020B0004020202020204" pitchFamily="34" charset="0"/>
              </a:rPr>
              <a:t>127.1 (1) Avant de </a:t>
            </a:r>
            <a:r>
              <a:rPr lang="en-US" dirty="0" err="1">
                <a:effectLst/>
                <a:latin typeface="+mj-lt"/>
                <a:ea typeface="Times New Roman" panose="02020603050405020304" pitchFamily="18" charset="0"/>
                <a:cs typeface="Aptos" panose="020B0004020202020204" pitchFamily="34" charset="0"/>
              </a:rPr>
              <a:t>pouvoir</a:t>
            </a:r>
            <a:r>
              <a:rPr lang="en-US" dirty="0">
                <a:effectLst/>
                <a:latin typeface="+mj-lt"/>
                <a:ea typeface="Times New Roman" panose="02020603050405020304" pitchFamily="18" charset="0"/>
                <a:cs typeface="Aptos" panose="020B0004020202020204" pitchFamily="34" charset="0"/>
              </a:rPr>
              <a:t> </a:t>
            </a:r>
            <a:r>
              <a:rPr lang="en-US" dirty="0" err="1">
                <a:effectLst/>
                <a:latin typeface="+mj-lt"/>
                <a:ea typeface="Times New Roman" panose="02020603050405020304" pitchFamily="18" charset="0"/>
                <a:cs typeface="Aptos" panose="020B0004020202020204" pitchFamily="34" charset="0"/>
              </a:rPr>
              <a:t>exercer</a:t>
            </a:r>
            <a:r>
              <a:rPr lang="en-US" dirty="0">
                <a:effectLst/>
                <a:latin typeface="+mj-lt"/>
                <a:ea typeface="Times New Roman" panose="02020603050405020304" pitchFamily="18" charset="0"/>
                <a:cs typeface="Aptos" panose="020B0004020202020204" pitchFamily="34" charset="0"/>
              </a:rPr>
              <a:t> les </a:t>
            </a:r>
            <a:r>
              <a:rPr lang="en-US" dirty="0" err="1">
                <a:effectLst/>
                <a:latin typeface="+mj-lt"/>
                <a:ea typeface="Times New Roman" panose="02020603050405020304" pitchFamily="18" charset="0"/>
                <a:cs typeface="Aptos" panose="020B0004020202020204" pitchFamily="34" charset="0"/>
              </a:rPr>
              <a:t>recours</a:t>
            </a:r>
            <a:r>
              <a:rPr lang="en-US" dirty="0">
                <a:effectLst/>
                <a:latin typeface="+mj-lt"/>
                <a:ea typeface="Times New Roman" panose="02020603050405020304" pitchFamily="18" charset="0"/>
                <a:cs typeface="Aptos" panose="020B0004020202020204" pitchFamily="34" charset="0"/>
              </a:rPr>
              <a:t> </a:t>
            </a:r>
            <a:r>
              <a:rPr lang="en-US" dirty="0" err="1">
                <a:effectLst/>
                <a:latin typeface="+mj-lt"/>
                <a:ea typeface="Times New Roman" panose="02020603050405020304" pitchFamily="18" charset="0"/>
                <a:cs typeface="Aptos" panose="020B0004020202020204" pitchFamily="34" charset="0"/>
              </a:rPr>
              <a:t>prévus</a:t>
            </a:r>
            <a:r>
              <a:rPr lang="en-US" dirty="0">
                <a:effectLst/>
                <a:latin typeface="+mj-lt"/>
                <a:ea typeface="Times New Roman" panose="02020603050405020304" pitchFamily="18" charset="0"/>
                <a:cs typeface="Aptos" panose="020B0004020202020204" pitchFamily="34" charset="0"/>
              </a:rPr>
              <a:t> par la </a:t>
            </a:r>
            <a:r>
              <a:rPr lang="en-US" dirty="0" err="1">
                <a:effectLst/>
                <a:latin typeface="+mj-lt"/>
                <a:ea typeface="Times New Roman" panose="02020603050405020304" pitchFamily="18" charset="0"/>
                <a:cs typeface="Aptos" panose="020B0004020202020204" pitchFamily="34" charset="0"/>
              </a:rPr>
              <a:t>présente</a:t>
            </a:r>
            <a:r>
              <a:rPr lang="en-US" dirty="0">
                <a:effectLst/>
                <a:latin typeface="+mj-lt"/>
                <a:ea typeface="Times New Roman" panose="02020603050405020304" pitchFamily="18" charset="0"/>
                <a:cs typeface="Aptos" panose="020B0004020202020204" pitchFamily="34" charset="0"/>
              </a:rPr>
              <a:t> </a:t>
            </a:r>
            <a:r>
              <a:rPr lang="en-US" dirty="0" err="1">
                <a:effectLst/>
                <a:latin typeface="+mj-lt"/>
                <a:ea typeface="Times New Roman" panose="02020603050405020304" pitchFamily="18" charset="0"/>
                <a:cs typeface="Aptos" panose="020B0004020202020204" pitchFamily="34" charset="0"/>
              </a:rPr>
              <a:t>partie</a:t>
            </a:r>
            <a:r>
              <a:rPr lang="en-US" dirty="0">
                <a:effectLst/>
                <a:latin typeface="+mj-lt"/>
                <a:ea typeface="Times New Roman" panose="02020603050405020304" pitchFamily="18" charset="0"/>
                <a:cs typeface="Aptos" panose="020B0004020202020204" pitchFamily="34" charset="0"/>
              </a:rPr>
              <a:t> — à </a:t>
            </a:r>
            <a:r>
              <a:rPr lang="en-US" dirty="0" err="1">
                <a:effectLst/>
                <a:latin typeface="+mj-lt"/>
                <a:ea typeface="Times New Roman" panose="02020603050405020304" pitchFamily="18" charset="0"/>
                <a:cs typeface="Aptos" panose="020B0004020202020204" pitchFamily="34" charset="0"/>
              </a:rPr>
              <a:t>l’exclusion</a:t>
            </a:r>
            <a:r>
              <a:rPr lang="en-US" dirty="0">
                <a:effectLst/>
                <a:latin typeface="+mj-lt"/>
                <a:ea typeface="Times New Roman" panose="02020603050405020304" pitchFamily="18" charset="0"/>
                <a:cs typeface="Aptos" panose="020B0004020202020204" pitchFamily="34" charset="0"/>
              </a:rPr>
              <a:t> des droits </a:t>
            </a:r>
            <a:r>
              <a:rPr lang="en-US" dirty="0" err="1">
                <a:effectLst/>
                <a:latin typeface="+mj-lt"/>
                <a:ea typeface="Times New Roman" panose="02020603050405020304" pitchFamily="18" charset="0"/>
                <a:cs typeface="Aptos" panose="020B0004020202020204" pitchFamily="34" charset="0"/>
              </a:rPr>
              <a:t>prévus</a:t>
            </a:r>
            <a:r>
              <a:rPr lang="en-US" dirty="0">
                <a:effectLst/>
                <a:latin typeface="+mj-lt"/>
                <a:ea typeface="Times New Roman" panose="02020603050405020304" pitchFamily="18" charset="0"/>
                <a:cs typeface="Aptos" panose="020B0004020202020204" pitchFamily="34" charset="0"/>
              </a:rPr>
              <a:t> aux articles 128, 129 et 132 —, </a:t>
            </a:r>
            <a:r>
              <a:rPr lang="en-US" dirty="0" err="1">
                <a:effectLst/>
                <a:latin typeface="+mj-lt"/>
                <a:ea typeface="Times New Roman" panose="02020603050405020304" pitchFamily="18" charset="0"/>
                <a:cs typeface="Aptos" panose="020B0004020202020204" pitchFamily="34" charset="0"/>
              </a:rPr>
              <a:t>l’employé</a:t>
            </a:r>
            <a:r>
              <a:rPr lang="en-US" dirty="0">
                <a:effectLst/>
                <a:latin typeface="+mj-lt"/>
                <a:ea typeface="Times New Roman" panose="02020603050405020304" pitchFamily="18" charset="0"/>
                <a:cs typeface="Aptos" panose="020B0004020202020204" pitchFamily="34" charset="0"/>
              </a:rPr>
              <a:t> qui </a:t>
            </a:r>
            <a:r>
              <a:rPr lang="en-US" dirty="0" err="1">
                <a:effectLst/>
                <a:latin typeface="+mj-lt"/>
                <a:ea typeface="Times New Roman" panose="02020603050405020304" pitchFamily="18" charset="0"/>
                <a:cs typeface="Aptos" panose="020B0004020202020204" pitchFamily="34" charset="0"/>
              </a:rPr>
              <a:t>croit</a:t>
            </a:r>
            <a:r>
              <a:rPr lang="en-US" dirty="0">
                <a:effectLst/>
                <a:latin typeface="+mj-lt"/>
                <a:ea typeface="Times New Roman" panose="02020603050405020304" pitchFamily="18" charset="0"/>
                <a:cs typeface="Aptos" panose="020B0004020202020204" pitchFamily="34" charset="0"/>
              </a:rPr>
              <a:t>, pour des motifs </a:t>
            </a:r>
            <a:r>
              <a:rPr lang="en-US" dirty="0" err="1">
                <a:effectLst/>
                <a:latin typeface="+mj-lt"/>
                <a:ea typeface="Times New Roman" panose="02020603050405020304" pitchFamily="18" charset="0"/>
                <a:cs typeface="Aptos" panose="020B0004020202020204" pitchFamily="34" charset="0"/>
              </a:rPr>
              <a:t>raisonnables</a:t>
            </a:r>
            <a:r>
              <a:rPr lang="en-US" dirty="0">
                <a:effectLst/>
                <a:latin typeface="+mj-lt"/>
                <a:ea typeface="Times New Roman" panose="02020603050405020304" pitchFamily="18" charset="0"/>
                <a:cs typeface="Aptos" panose="020B0004020202020204" pitchFamily="34" charset="0"/>
              </a:rPr>
              <a:t>, à </a:t>
            </a:r>
            <a:r>
              <a:rPr lang="en-US" dirty="0" err="1">
                <a:effectLst/>
                <a:latin typeface="+mj-lt"/>
                <a:ea typeface="Times New Roman" panose="02020603050405020304" pitchFamily="18" charset="0"/>
                <a:cs typeface="Aptos" panose="020B0004020202020204" pitchFamily="34" charset="0"/>
              </a:rPr>
              <a:t>l’existence</a:t>
            </a:r>
            <a:r>
              <a:rPr lang="en-US" dirty="0">
                <a:effectLst/>
                <a:latin typeface="+mj-lt"/>
                <a:ea typeface="Times New Roman" panose="02020603050405020304" pitchFamily="18" charset="0"/>
                <a:cs typeface="Aptos" panose="020B0004020202020204" pitchFamily="34" charset="0"/>
              </a:rPr>
              <a:t> </a:t>
            </a:r>
            <a:r>
              <a:rPr lang="en-US" dirty="0" err="1">
                <a:effectLst/>
                <a:latin typeface="+mj-lt"/>
                <a:ea typeface="Times New Roman" panose="02020603050405020304" pitchFamily="18" charset="0"/>
                <a:cs typeface="Aptos" panose="020B0004020202020204" pitchFamily="34" charset="0"/>
              </a:rPr>
              <a:t>d’une</a:t>
            </a:r>
            <a:r>
              <a:rPr lang="en-US" dirty="0">
                <a:effectLst/>
                <a:latin typeface="+mj-lt"/>
                <a:ea typeface="Times New Roman" panose="02020603050405020304" pitchFamily="18" charset="0"/>
                <a:cs typeface="Aptos" panose="020B0004020202020204" pitchFamily="34" charset="0"/>
              </a:rPr>
              <a:t> situation </a:t>
            </a:r>
            <a:r>
              <a:rPr lang="en-US" dirty="0" err="1">
                <a:effectLst/>
                <a:latin typeface="+mj-lt"/>
                <a:ea typeface="Times New Roman" panose="02020603050405020304" pitchFamily="18" charset="0"/>
                <a:cs typeface="Aptos" panose="020B0004020202020204" pitchFamily="34" charset="0"/>
              </a:rPr>
              <a:t>constituant</a:t>
            </a:r>
            <a:r>
              <a:rPr lang="en-US" dirty="0">
                <a:effectLst/>
                <a:latin typeface="+mj-lt"/>
                <a:ea typeface="Times New Roman" panose="02020603050405020304" pitchFamily="18" charset="0"/>
                <a:cs typeface="Aptos" panose="020B0004020202020204" pitchFamily="34" charset="0"/>
              </a:rPr>
              <a:t> </a:t>
            </a:r>
            <a:r>
              <a:rPr lang="en-US" dirty="0" err="1">
                <a:effectLst/>
                <a:latin typeface="+mj-lt"/>
                <a:ea typeface="Times New Roman" panose="02020603050405020304" pitchFamily="18" charset="0"/>
                <a:cs typeface="Aptos" panose="020B0004020202020204" pitchFamily="34" charset="0"/>
              </a:rPr>
              <a:t>une</a:t>
            </a:r>
            <a:r>
              <a:rPr lang="en-US" dirty="0">
                <a:effectLst/>
                <a:latin typeface="+mj-lt"/>
                <a:ea typeface="Times New Roman" panose="02020603050405020304" pitchFamily="18" charset="0"/>
                <a:cs typeface="Aptos" panose="020B0004020202020204" pitchFamily="34" charset="0"/>
              </a:rPr>
              <a:t> contravention à la </a:t>
            </a:r>
            <a:r>
              <a:rPr lang="en-US" dirty="0" err="1">
                <a:effectLst/>
                <a:latin typeface="+mj-lt"/>
                <a:ea typeface="Times New Roman" panose="02020603050405020304" pitchFamily="18" charset="0"/>
                <a:cs typeface="Aptos" panose="020B0004020202020204" pitchFamily="34" charset="0"/>
              </a:rPr>
              <a:t>présente</a:t>
            </a:r>
            <a:r>
              <a:rPr lang="en-US" dirty="0">
                <a:effectLst/>
                <a:latin typeface="+mj-lt"/>
                <a:ea typeface="Times New Roman" panose="02020603050405020304" pitchFamily="18" charset="0"/>
                <a:cs typeface="Aptos" panose="020B0004020202020204" pitchFamily="34" charset="0"/>
              </a:rPr>
              <a:t> </a:t>
            </a:r>
            <a:r>
              <a:rPr lang="en-US" dirty="0" err="1">
                <a:effectLst/>
                <a:latin typeface="+mj-lt"/>
                <a:ea typeface="Times New Roman" panose="02020603050405020304" pitchFamily="18" charset="0"/>
                <a:cs typeface="Aptos" panose="020B0004020202020204" pitchFamily="34" charset="0"/>
              </a:rPr>
              <a:t>partie</a:t>
            </a:r>
            <a:r>
              <a:rPr lang="en-US" dirty="0">
                <a:effectLst/>
                <a:latin typeface="+mj-lt"/>
                <a:ea typeface="Times New Roman" panose="02020603050405020304" pitchFamily="18" charset="0"/>
                <a:cs typeface="Aptos" panose="020B0004020202020204" pitchFamily="34" charset="0"/>
              </a:rPr>
              <a:t> </a:t>
            </a:r>
            <a:r>
              <a:rPr lang="en-US" dirty="0" err="1">
                <a:effectLst/>
                <a:latin typeface="+mj-lt"/>
                <a:ea typeface="Times New Roman" panose="02020603050405020304" pitchFamily="18" charset="0"/>
                <a:cs typeface="Aptos" panose="020B0004020202020204" pitchFamily="34" charset="0"/>
              </a:rPr>
              <a:t>ou</a:t>
            </a:r>
            <a:r>
              <a:rPr lang="en-US" dirty="0">
                <a:effectLst/>
                <a:latin typeface="+mj-lt"/>
                <a:ea typeface="Times New Roman" panose="02020603050405020304" pitchFamily="18" charset="0"/>
                <a:cs typeface="Aptos" panose="020B0004020202020204" pitchFamily="34" charset="0"/>
              </a:rPr>
              <a:t> </a:t>
            </a:r>
            <a:r>
              <a:rPr lang="en-US" dirty="0" err="1">
                <a:effectLst/>
                <a:latin typeface="+mj-lt"/>
                <a:ea typeface="Times New Roman" panose="02020603050405020304" pitchFamily="18" charset="0"/>
                <a:cs typeface="Aptos" panose="020B0004020202020204" pitchFamily="34" charset="0"/>
              </a:rPr>
              <a:t>dont</a:t>
            </a:r>
            <a:r>
              <a:rPr lang="en-US" dirty="0">
                <a:effectLst/>
                <a:latin typeface="+mj-lt"/>
                <a:ea typeface="Times New Roman" panose="02020603050405020304" pitchFamily="18" charset="0"/>
                <a:cs typeface="Aptos" panose="020B0004020202020204" pitchFamily="34" charset="0"/>
              </a:rPr>
              <a:t> </a:t>
            </a:r>
            <a:r>
              <a:rPr lang="en-US" dirty="0" err="1">
                <a:effectLst/>
                <a:latin typeface="+mj-lt"/>
                <a:ea typeface="Times New Roman" panose="02020603050405020304" pitchFamily="18" charset="0"/>
                <a:cs typeface="Aptos" panose="020B0004020202020204" pitchFamily="34" charset="0"/>
              </a:rPr>
              <a:t>sont</a:t>
            </a:r>
            <a:r>
              <a:rPr lang="en-US" dirty="0">
                <a:effectLst/>
                <a:latin typeface="+mj-lt"/>
                <a:ea typeface="Times New Roman" panose="02020603050405020304" pitchFamily="18" charset="0"/>
                <a:cs typeface="Aptos" panose="020B0004020202020204" pitchFamily="34" charset="0"/>
              </a:rPr>
              <a:t> </a:t>
            </a:r>
            <a:r>
              <a:rPr lang="en-US" dirty="0" err="1">
                <a:effectLst/>
                <a:latin typeface="+mj-lt"/>
                <a:ea typeface="Times New Roman" panose="02020603050405020304" pitchFamily="18" charset="0"/>
                <a:cs typeface="Aptos" panose="020B0004020202020204" pitchFamily="34" charset="0"/>
              </a:rPr>
              <a:t>susceptibles</a:t>
            </a:r>
            <a:r>
              <a:rPr lang="en-US" dirty="0">
                <a:effectLst/>
                <a:latin typeface="+mj-lt"/>
                <a:ea typeface="Times New Roman" panose="02020603050405020304" pitchFamily="18" charset="0"/>
                <a:cs typeface="Aptos" panose="020B0004020202020204" pitchFamily="34" charset="0"/>
              </a:rPr>
              <a:t> de </a:t>
            </a:r>
            <a:r>
              <a:rPr lang="en-US" dirty="0" err="1">
                <a:effectLst/>
                <a:latin typeface="+mj-lt"/>
                <a:ea typeface="Times New Roman" panose="02020603050405020304" pitchFamily="18" charset="0"/>
                <a:cs typeface="Aptos" panose="020B0004020202020204" pitchFamily="34" charset="0"/>
              </a:rPr>
              <a:t>résulter</a:t>
            </a:r>
            <a:r>
              <a:rPr lang="en-US" dirty="0">
                <a:effectLst/>
                <a:latin typeface="+mj-lt"/>
                <a:ea typeface="Times New Roman" panose="02020603050405020304" pitchFamily="18" charset="0"/>
                <a:cs typeface="Aptos" panose="020B0004020202020204" pitchFamily="34" charset="0"/>
              </a:rPr>
              <a:t> un accident, </a:t>
            </a:r>
            <a:r>
              <a:rPr lang="en-US" dirty="0" err="1">
                <a:effectLst/>
                <a:latin typeface="+mj-lt"/>
                <a:ea typeface="Times New Roman" panose="02020603050405020304" pitchFamily="18" charset="0"/>
                <a:cs typeface="Aptos" panose="020B0004020202020204" pitchFamily="34" charset="0"/>
              </a:rPr>
              <a:t>une</a:t>
            </a:r>
            <a:r>
              <a:rPr lang="en-US" dirty="0">
                <a:effectLst/>
                <a:latin typeface="+mj-lt"/>
                <a:ea typeface="Times New Roman" panose="02020603050405020304" pitchFamily="18" charset="0"/>
                <a:cs typeface="Aptos" panose="020B0004020202020204" pitchFamily="34" charset="0"/>
              </a:rPr>
              <a:t> </a:t>
            </a:r>
            <a:r>
              <a:rPr lang="en-US" dirty="0" err="1">
                <a:effectLst/>
                <a:latin typeface="+mj-lt"/>
                <a:ea typeface="Times New Roman" panose="02020603050405020304" pitchFamily="18" charset="0"/>
                <a:cs typeface="Aptos" panose="020B0004020202020204" pitchFamily="34" charset="0"/>
              </a:rPr>
              <a:t>blessure</a:t>
            </a:r>
            <a:r>
              <a:rPr lang="en-US" dirty="0">
                <a:effectLst/>
                <a:latin typeface="+mj-lt"/>
                <a:ea typeface="Times New Roman" panose="02020603050405020304" pitchFamily="18" charset="0"/>
                <a:cs typeface="Aptos" panose="020B0004020202020204" pitchFamily="34" charset="0"/>
              </a:rPr>
              <a:t> </a:t>
            </a:r>
            <a:r>
              <a:rPr lang="en-US" dirty="0" err="1">
                <a:effectLst/>
                <a:latin typeface="+mj-lt"/>
                <a:ea typeface="Times New Roman" panose="02020603050405020304" pitchFamily="18" charset="0"/>
                <a:cs typeface="Aptos" panose="020B0004020202020204" pitchFamily="34" charset="0"/>
              </a:rPr>
              <a:t>ou</a:t>
            </a:r>
            <a:r>
              <a:rPr lang="en-US" dirty="0">
                <a:effectLst/>
                <a:latin typeface="+mj-lt"/>
                <a:ea typeface="Times New Roman" panose="02020603050405020304" pitchFamily="18" charset="0"/>
                <a:cs typeface="Aptos" panose="020B0004020202020204" pitchFamily="34" charset="0"/>
              </a:rPr>
              <a:t> </a:t>
            </a:r>
            <a:r>
              <a:rPr lang="en-US" dirty="0" err="1">
                <a:effectLst/>
                <a:latin typeface="+mj-lt"/>
                <a:ea typeface="Times New Roman" panose="02020603050405020304" pitchFamily="18" charset="0"/>
                <a:cs typeface="Aptos" panose="020B0004020202020204" pitchFamily="34" charset="0"/>
              </a:rPr>
              <a:t>une</a:t>
            </a:r>
            <a:r>
              <a:rPr lang="en-US" dirty="0">
                <a:effectLst/>
                <a:latin typeface="+mj-lt"/>
                <a:ea typeface="Times New Roman" panose="02020603050405020304" pitchFamily="18" charset="0"/>
                <a:cs typeface="Aptos" panose="020B0004020202020204" pitchFamily="34" charset="0"/>
              </a:rPr>
              <a:t> </a:t>
            </a:r>
            <a:r>
              <a:rPr lang="en-US" dirty="0" err="1">
                <a:effectLst/>
                <a:latin typeface="+mj-lt"/>
                <a:ea typeface="Times New Roman" panose="02020603050405020304" pitchFamily="18" charset="0"/>
                <a:cs typeface="Aptos" panose="020B0004020202020204" pitchFamily="34" charset="0"/>
              </a:rPr>
              <a:t>maladie</a:t>
            </a:r>
            <a:r>
              <a:rPr lang="en-US" dirty="0">
                <a:effectLst/>
                <a:latin typeface="+mj-lt"/>
                <a:ea typeface="Times New Roman" panose="02020603050405020304" pitchFamily="18" charset="0"/>
                <a:cs typeface="Aptos" panose="020B0004020202020204" pitchFamily="34" charset="0"/>
              </a:rPr>
              <a:t> </a:t>
            </a:r>
            <a:r>
              <a:rPr lang="en-US" dirty="0" err="1">
                <a:effectLst/>
                <a:latin typeface="+mj-lt"/>
                <a:ea typeface="Times New Roman" panose="02020603050405020304" pitchFamily="18" charset="0"/>
                <a:cs typeface="Aptos" panose="020B0004020202020204" pitchFamily="34" charset="0"/>
              </a:rPr>
              <a:t>liés</a:t>
            </a:r>
            <a:r>
              <a:rPr lang="en-US" dirty="0">
                <a:effectLst/>
                <a:latin typeface="+mj-lt"/>
                <a:ea typeface="Times New Roman" panose="02020603050405020304" pitchFamily="18" charset="0"/>
                <a:cs typeface="Aptos" panose="020B0004020202020204" pitchFamily="34" charset="0"/>
              </a:rPr>
              <a:t> à </a:t>
            </a:r>
            <a:r>
              <a:rPr lang="en-US" dirty="0" err="1">
                <a:effectLst/>
                <a:latin typeface="+mj-lt"/>
                <a:ea typeface="Times New Roman" panose="02020603050405020304" pitchFamily="18" charset="0"/>
                <a:cs typeface="Aptos" panose="020B0004020202020204" pitchFamily="34" charset="0"/>
              </a:rPr>
              <a:t>l’occupation</a:t>
            </a:r>
            <a:r>
              <a:rPr lang="en-US" dirty="0">
                <a:effectLst/>
                <a:latin typeface="+mj-lt"/>
                <a:ea typeface="Times New Roman" panose="02020603050405020304" pitchFamily="18" charset="0"/>
                <a:cs typeface="Aptos" panose="020B0004020202020204" pitchFamily="34" charset="0"/>
              </a:rPr>
              <a:t> d’un </a:t>
            </a:r>
            <a:r>
              <a:rPr lang="en-US" dirty="0" err="1">
                <a:effectLst/>
                <a:latin typeface="+mj-lt"/>
                <a:ea typeface="Times New Roman" panose="02020603050405020304" pitchFamily="18" charset="0"/>
                <a:cs typeface="Aptos" panose="020B0004020202020204" pitchFamily="34" charset="0"/>
              </a:rPr>
              <a:t>emploi</a:t>
            </a:r>
            <a:r>
              <a:rPr lang="en-US" dirty="0">
                <a:effectLst/>
                <a:latin typeface="+mj-lt"/>
                <a:ea typeface="Times New Roman" panose="02020603050405020304" pitchFamily="18" charset="0"/>
                <a:cs typeface="Aptos" panose="020B0004020202020204" pitchFamily="34" charset="0"/>
              </a:rPr>
              <a:t> doit </a:t>
            </a:r>
            <a:r>
              <a:rPr lang="en-US" dirty="0" err="1">
                <a:effectLst/>
                <a:latin typeface="+mj-lt"/>
                <a:ea typeface="Times New Roman" panose="02020603050405020304" pitchFamily="18" charset="0"/>
                <a:cs typeface="Aptos" panose="020B0004020202020204" pitchFamily="34" charset="0"/>
              </a:rPr>
              <a:t>adresser</a:t>
            </a:r>
            <a:r>
              <a:rPr lang="en-US" dirty="0">
                <a:effectLst/>
                <a:latin typeface="+mj-lt"/>
                <a:ea typeface="Times New Roman" panose="02020603050405020304" pitchFamily="18" charset="0"/>
                <a:cs typeface="Aptos" panose="020B0004020202020204" pitchFamily="34" charset="0"/>
              </a:rPr>
              <a:t> </a:t>
            </a:r>
            <a:r>
              <a:rPr lang="en-US" dirty="0" err="1">
                <a:effectLst/>
                <a:latin typeface="+mj-lt"/>
                <a:ea typeface="Times New Roman" panose="02020603050405020304" pitchFamily="18" charset="0"/>
                <a:cs typeface="Aptos" panose="020B0004020202020204" pitchFamily="34" charset="0"/>
              </a:rPr>
              <a:t>une</a:t>
            </a:r>
            <a:r>
              <a:rPr lang="en-US" dirty="0">
                <a:effectLst/>
                <a:latin typeface="+mj-lt"/>
                <a:ea typeface="Times New Roman" panose="02020603050405020304" pitchFamily="18" charset="0"/>
                <a:cs typeface="Aptos" panose="020B0004020202020204" pitchFamily="34" charset="0"/>
              </a:rPr>
              <a:t> </a:t>
            </a:r>
            <a:r>
              <a:rPr lang="en-US" dirty="0" err="1">
                <a:effectLst/>
                <a:latin typeface="+mj-lt"/>
                <a:ea typeface="Times New Roman" panose="02020603050405020304" pitchFamily="18" charset="0"/>
                <a:cs typeface="Aptos" panose="020B0004020202020204" pitchFamily="34" charset="0"/>
              </a:rPr>
              <a:t>plainte</a:t>
            </a:r>
            <a:r>
              <a:rPr lang="en-US" dirty="0">
                <a:effectLst/>
                <a:latin typeface="+mj-lt"/>
                <a:ea typeface="Times New Roman" panose="02020603050405020304" pitchFamily="18" charset="0"/>
                <a:cs typeface="Aptos" panose="020B0004020202020204" pitchFamily="34" charset="0"/>
              </a:rPr>
              <a:t> à </a:t>
            </a:r>
            <a:r>
              <a:rPr lang="en-US" dirty="0" err="1">
                <a:effectLst/>
                <a:latin typeface="+mj-lt"/>
                <a:ea typeface="Times New Roman" panose="02020603050405020304" pitchFamily="18" charset="0"/>
                <a:cs typeface="Aptos" panose="020B0004020202020204" pitchFamily="34" charset="0"/>
              </a:rPr>
              <a:t>cet</a:t>
            </a:r>
            <a:r>
              <a:rPr lang="en-US" dirty="0">
                <a:effectLst/>
                <a:latin typeface="+mj-lt"/>
                <a:ea typeface="Times New Roman" panose="02020603050405020304" pitchFamily="18" charset="0"/>
                <a:cs typeface="Aptos" panose="020B0004020202020204" pitchFamily="34" charset="0"/>
              </a:rPr>
              <a:t> </a:t>
            </a:r>
            <a:r>
              <a:rPr lang="en-US" dirty="0" err="1">
                <a:effectLst/>
                <a:latin typeface="+mj-lt"/>
                <a:ea typeface="Times New Roman" panose="02020603050405020304" pitchFamily="18" charset="0"/>
                <a:cs typeface="Aptos" panose="020B0004020202020204" pitchFamily="34" charset="0"/>
              </a:rPr>
              <a:t>égard</a:t>
            </a:r>
            <a:r>
              <a:rPr lang="en-US" dirty="0">
                <a:effectLst/>
                <a:latin typeface="+mj-lt"/>
                <a:ea typeface="Times New Roman" panose="02020603050405020304" pitchFamily="18" charset="0"/>
                <a:cs typeface="Aptos" panose="020B0004020202020204" pitchFamily="34" charset="0"/>
              </a:rPr>
              <a:t> à son supérieur </a:t>
            </a:r>
            <a:r>
              <a:rPr lang="en-US" dirty="0" err="1">
                <a:effectLst/>
                <a:latin typeface="+mj-lt"/>
                <a:ea typeface="Times New Roman" panose="02020603050405020304" pitchFamily="18" charset="0"/>
                <a:cs typeface="Aptos" panose="020B0004020202020204" pitchFamily="34" charset="0"/>
              </a:rPr>
              <a:t>hiérarchique</a:t>
            </a:r>
            <a:r>
              <a:rPr lang="en-US" dirty="0">
                <a:effectLst/>
                <a:latin typeface="+mj-lt"/>
                <a:ea typeface="Times New Roman" panose="02020603050405020304" pitchFamily="18" charset="0"/>
                <a:cs typeface="Aptos" panose="020B0004020202020204" pitchFamily="34" charset="0"/>
              </a:rPr>
              <a:t>.</a:t>
            </a:r>
            <a:endParaRPr lang="en-US" dirty="0">
              <a:effectLst/>
              <a:latin typeface="+mj-lt"/>
              <a:ea typeface="Calibri" panose="020F050202020403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1880459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custDataLst>
              <p:tags r:id="rId1"/>
            </p:custDataLst>
          </p:nvPr>
        </p:nvSpPr>
        <p:spPr>
          <a:xfrm>
            <a:off x="1884000" y="44624"/>
            <a:ext cx="8348662" cy="951960"/>
          </a:xfrm>
        </p:spPr>
        <p:txBody>
          <a:bodyPr/>
          <a:lstStyle/>
          <a:p>
            <a:pPr algn="ctr" eaLnBrk="1" hangingPunct="1"/>
            <a:r>
              <a:rPr lang="fr-CA" sz="3000" dirty="0"/>
              <a:t>Comités en milieu de travail et représentants</a:t>
            </a:r>
          </a:p>
        </p:txBody>
      </p:sp>
      <p:grpSp>
        <p:nvGrpSpPr>
          <p:cNvPr id="39946" name="Group 39945"/>
          <p:cNvGrpSpPr/>
          <p:nvPr>
            <p:custDataLst>
              <p:tags r:id="rId2"/>
            </p:custDataLst>
          </p:nvPr>
        </p:nvGrpSpPr>
        <p:grpSpPr>
          <a:xfrm>
            <a:off x="2871820" y="996584"/>
            <a:ext cx="6592220" cy="5297536"/>
            <a:chOff x="1331640" y="1414076"/>
            <a:chExt cx="6373022" cy="4939924"/>
          </a:xfrm>
        </p:grpSpPr>
        <p:sp>
          <p:nvSpPr>
            <p:cNvPr id="42" name="Donut 41"/>
            <p:cNvSpPr/>
            <p:nvPr/>
          </p:nvSpPr>
          <p:spPr>
            <a:xfrm>
              <a:off x="2115550" y="1414076"/>
              <a:ext cx="4929639" cy="4929638"/>
            </a:xfrm>
            <a:prstGeom prst="donut">
              <a:avLst>
                <a:gd name="adj" fmla="val 9845"/>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endParaRPr>
            </a:p>
          </p:txBody>
        </p:sp>
        <p:grpSp>
          <p:nvGrpSpPr>
            <p:cNvPr id="39936" name="Group 39935"/>
            <p:cNvGrpSpPr/>
            <p:nvPr/>
          </p:nvGrpSpPr>
          <p:grpSpPr>
            <a:xfrm>
              <a:off x="1331640" y="1414076"/>
              <a:ext cx="6373022" cy="4939924"/>
              <a:chOff x="2324483" y="1845242"/>
              <a:chExt cx="4290355" cy="3325585"/>
            </a:xfrm>
          </p:grpSpPr>
          <p:sp>
            <p:nvSpPr>
              <p:cNvPr id="39939" name="Freeform 39938"/>
              <p:cNvSpPr/>
              <p:nvPr/>
            </p:nvSpPr>
            <p:spPr>
              <a:xfrm>
                <a:off x="3725862" y="1845242"/>
                <a:ext cx="1493490" cy="746745"/>
              </a:xfrm>
              <a:custGeom>
                <a:avLst/>
                <a:gdLst>
                  <a:gd name="connsiteX0" fmla="*/ 0 w 1493490"/>
                  <a:gd name="connsiteY0" fmla="*/ 124460 h 746745"/>
                  <a:gd name="connsiteX1" fmla="*/ 124460 w 1493490"/>
                  <a:gd name="connsiteY1" fmla="*/ 0 h 746745"/>
                  <a:gd name="connsiteX2" fmla="*/ 1369030 w 1493490"/>
                  <a:gd name="connsiteY2" fmla="*/ 0 h 746745"/>
                  <a:gd name="connsiteX3" fmla="*/ 1493490 w 1493490"/>
                  <a:gd name="connsiteY3" fmla="*/ 124460 h 746745"/>
                  <a:gd name="connsiteX4" fmla="*/ 1493490 w 1493490"/>
                  <a:gd name="connsiteY4" fmla="*/ 622285 h 746745"/>
                  <a:gd name="connsiteX5" fmla="*/ 1369030 w 1493490"/>
                  <a:gd name="connsiteY5" fmla="*/ 746745 h 746745"/>
                  <a:gd name="connsiteX6" fmla="*/ 124460 w 1493490"/>
                  <a:gd name="connsiteY6" fmla="*/ 746745 h 746745"/>
                  <a:gd name="connsiteX7" fmla="*/ 0 w 1493490"/>
                  <a:gd name="connsiteY7" fmla="*/ 622285 h 746745"/>
                  <a:gd name="connsiteX8" fmla="*/ 0 w 1493490"/>
                  <a:gd name="connsiteY8" fmla="*/ 124460 h 74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490" h="746745">
                    <a:moveTo>
                      <a:pt x="0" y="124460"/>
                    </a:moveTo>
                    <a:cubicBezTo>
                      <a:pt x="0" y="55723"/>
                      <a:pt x="55723" y="0"/>
                      <a:pt x="124460" y="0"/>
                    </a:cubicBezTo>
                    <a:lnTo>
                      <a:pt x="1369030" y="0"/>
                    </a:lnTo>
                    <a:cubicBezTo>
                      <a:pt x="1437767" y="0"/>
                      <a:pt x="1493490" y="55723"/>
                      <a:pt x="1493490" y="124460"/>
                    </a:cubicBezTo>
                    <a:lnTo>
                      <a:pt x="1493490" y="622285"/>
                    </a:lnTo>
                    <a:cubicBezTo>
                      <a:pt x="1493490" y="691022"/>
                      <a:pt x="1437767" y="746745"/>
                      <a:pt x="1369030" y="746745"/>
                    </a:cubicBezTo>
                    <a:lnTo>
                      <a:pt x="124460" y="746745"/>
                    </a:lnTo>
                    <a:cubicBezTo>
                      <a:pt x="55723" y="746745"/>
                      <a:pt x="0" y="691022"/>
                      <a:pt x="0" y="622285"/>
                    </a:cubicBezTo>
                    <a:lnTo>
                      <a:pt x="0" y="124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53" tIns="74553" rIns="74553" bIns="74553" numCol="1" spcCol="1270" anchor="ctr" anchorCtr="0">
                <a:noAutofit/>
              </a:bodyPr>
              <a:lstStyle/>
              <a:p>
                <a:pPr algn="ctr" defTabSz="444500">
                  <a:lnSpc>
                    <a:spcPct val="90000"/>
                  </a:lnSpc>
                  <a:spcBef>
                    <a:spcPct val="0"/>
                  </a:spcBef>
                  <a:spcAft>
                    <a:spcPct val="35000"/>
                  </a:spcAft>
                </a:pPr>
                <a:r>
                  <a:rPr lang="fr-CA" sz="1600" dirty="0"/>
                  <a:t>Traiter les plaintes locales en matière de </a:t>
                </a:r>
                <a:r>
                  <a:rPr lang="fr-CA" sz="1600" dirty="0" err="1"/>
                  <a:t>SST</a:t>
                </a:r>
                <a:endParaRPr lang="fr-CA" sz="1600" dirty="0"/>
              </a:p>
            </p:txBody>
          </p:sp>
          <p:sp>
            <p:nvSpPr>
              <p:cNvPr id="39940" name="Freeform 39939"/>
              <p:cNvSpPr/>
              <p:nvPr/>
            </p:nvSpPr>
            <p:spPr>
              <a:xfrm>
                <a:off x="5121348" y="2650926"/>
                <a:ext cx="1493490" cy="746745"/>
              </a:xfrm>
              <a:custGeom>
                <a:avLst/>
                <a:gdLst>
                  <a:gd name="connsiteX0" fmla="*/ 0 w 1493490"/>
                  <a:gd name="connsiteY0" fmla="*/ 124460 h 746745"/>
                  <a:gd name="connsiteX1" fmla="*/ 124460 w 1493490"/>
                  <a:gd name="connsiteY1" fmla="*/ 0 h 746745"/>
                  <a:gd name="connsiteX2" fmla="*/ 1369030 w 1493490"/>
                  <a:gd name="connsiteY2" fmla="*/ 0 h 746745"/>
                  <a:gd name="connsiteX3" fmla="*/ 1493490 w 1493490"/>
                  <a:gd name="connsiteY3" fmla="*/ 124460 h 746745"/>
                  <a:gd name="connsiteX4" fmla="*/ 1493490 w 1493490"/>
                  <a:gd name="connsiteY4" fmla="*/ 622285 h 746745"/>
                  <a:gd name="connsiteX5" fmla="*/ 1369030 w 1493490"/>
                  <a:gd name="connsiteY5" fmla="*/ 746745 h 746745"/>
                  <a:gd name="connsiteX6" fmla="*/ 124460 w 1493490"/>
                  <a:gd name="connsiteY6" fmla="*/ 746745 h 746745"/>
                  <a:gd name="connsiteX7" fmla="*/ 0 w 1493490"/>
                  <a:gd name="connsiteY7" fmla="*/ 622285 h 746745"/>
                  <a:gd name="connsiteX8" fmla="*/ 0 w 1493490"/>
                  <a:gd name="connsiteY8" fmla="*/ 124460 h 74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490" h="746745">
                    <a:moveTo>
                      <a:pt x="0" y="124460"/>
                    </a:moveTo>
                    <a:cubicBezTo>
                      <a:pt x="0" y="55723"/>
                      <a:pt x="55723" y="0"/>
                      <a:pt x="124460" y="0"/>
                    </a:cubicBezTo>
                    <a:lnTo>
                      <a:pt x="1369030" y="0"/>
                    </a:lnTo>
                    <a:cubicBezTo>
                      <a:pt x="1437767" y="0"/>
                      <a:pt x="1493490" y="55723"/>
                      <a:pt x="1493490" y="124460"/>
                    </a:cubicBezTo>
                    <a:lnTo>
                      <a:pt x="1493490" y="622285"/>
                    </a:lnTo>
                    <a:cubicBezTo>
                      <a:pt x="1493490" y="691022"/>
                      <a:pt x="1437767" y="746745"/>
                      <a:pt x="1369030" y="746745"/>
                    </a:cubicBezTo>
                    <a:lnTo>
                      <a:pt x="124460" y="746745"/>
                    </a:lnTo>
                    <a:cubicBezTo>
                      <a:pt x="55723" y="746745"/>
                      <a:pt x="0" y="691022"/>
                      <a:pt x="0" y="622285"/>
                    </a:cubicBezTo>
                    <a:lnTo>
                      <a:pt x="0" y="124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53" tIns="74553" rIns="74553" bIns="74553" numCol="1" spcCol="1270" anchor="ctr" anchorCtr="0">
                <a:noAutofit/>
              </a:bodyPr>
              <a:lstStyle/>
              <a:p>
                <a:pPr algn="ctr" defTabSz="444500">
                  <a:lnSpc>
                    <a:spcPct val="90000"/>
                  </a:lnSpc>
                  <a:spcBef>
                    <a:spcPct val="0"/>
                  </a:spcBef>
                  <a:spcAft>
                    <a:spcPct val="35000"/>
                  </a:spcAft>
                </a:pPr>
                <a:r>
                  <a:rPr lang="fr-CA" sz="1600" dirty="0"/>
                  <a:t>Inspecter les lieux de travail chaque mois</a:t>
                </a:r>
              </a:p>
            </p:txBody>
          </p:sp>
          <p:sp>
            <p:nvSpPr>
              <p:cNvPr id="39941" name="Freeform 39940"/>
              <p:cNvSpPr/>
              <p:nvPr/>
            </p:nvSpPr>
            <p:spPr>
              <a:xfrm>
                <a:off x="5115455" y="3566240"/>
                <a:ext cx="1493490" cy="746745"/>
              </a:xfrm>
              <a:custGeom>
                <a:avLst/>
                <a:gdLst>
                  <a:gd name="connsiteX0" fmla="*/ 0 w 1493490"/>
                  <a:gd name="connsiteY0" fmla="*/ 124460 h 746745"/>
                  <a:gd name="connsiteX1" fmla="*/ 124460 w 1493490"/>
                  <a:gd name="connsiteY1" fmla="*/ 0 h 746745"/>
                  <a:gd name="connsiteX2" fmla="*/ 1369030 w 1493490"/>
                  <a:gd name="connsiteY2" fmla="*/ 0 h 746745"/>
                  <a:gd name="connsiteX3" fmla="*/ 1493490 w 1493490"/>
                  <a:gd name="connsiteY3" fmla="*/ 124460 h 746745"/>
                  <a:gd name="connsiteX4" fmla="*/ 1493490 w 1493490"/>
                  <a:gd name="connsiteY4" fmla="*/ 622285 h 746745"/>
                  <a:gd name="connsiteX5" fmla="*/ 1369030 w 1493490"/>
                  <a:gd name="connsiteY5" fmla="*/ 746745 h 746745"/>
                  <a:gd name="connsiteX6" fmla="*/ 124460 w 1493490"/>
                  <a:gd name="connsiteY6" fmla="*/ 746745 h 746745"/>
                  <a:gd name="connsiteX7" fmla="*/ 0 w 1493490"/>
                  <a:gd name="connsiteY7" fmla="*/ 622285 h 746745"/>
                  <a:gd name="connsiteX8" fmla="*/ 0 w 1493490"/>
                  <a:gd name="connsiteY8" fmla="*/ 124460 h 74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490" h="746745">
                    <a:moveTo>
                      <a:pt x="0" y="124460"/>
                    </a:moveTo>
                    <a:cubicBezTo>
                      <a:pt x="0" y="55723"/>
                      <a:pt x="55723" y="0"/>
                      <a:pt x="124460" y="0"/>
                    </a:cubicBezTo>
                    <a:lnTo>
                      <a:pt x="1369030" y="0"/>
                    </a:lnTo>
                    <a:cubicBezTo>
                      <a:pt x="1437767" y="0"/>
                      <a:pt x="1493490" y="55723"/>
                      <a:pt x="1493490" y="124460"/>
                    </a:cubicBezTo>
                    <a:lnTo>
                      <a:pt x="1493490" y="622285"/>
                    </a:lnTo>
                    <a:cubicBezTo>
                      <a:pt x="1493490" y="691022"/>
                      <a:pt x="1437767" y="746745"/>
                      <a:pt x="1369030" y="746745"/>
                    </a:cubicBezTo>
                    <a:lnTo>
                      <a:pt x="124460" y="746745"/>
                    </a:lnTo>
                    <a:cubicBezTo>
                      <a:pt x="55723" y="746745"/>
                      <a:pt x="0" y="691022"/>
                      <a:pt x="0" y="622285"/>
                    </a:cubicBezTo>
                    <a:lnTo>
                      <a:pt x="0" y="124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53" tIns="74553" rIns="74553" bIns="74553" numCol="1" spcCol="1270" anchor="ctr" anchorCtr="0">
                <a:noAutofit/>
              </a:bodyPr>
              <a:lstStyle/>
              <a:p>
                <a:pPr algn="ctr" defTabSz="444500">
                  <a:lnSpc>
                    <a:spcPct val="90000"/>
                  </a:lnSpc>
                  <a:spcBef>
                    <a:spcPct val="0"/>
                  </a:spcBef>
                  <a:spcAft>
                    <a:spcPct val="35000"/>
                  </a:spcAft>
                </a:pPr>
                <a:r>
                  <a:rPr lang="fr-CA" sz="1600" dirty="0"/>
                  <a:t>Participer aux études et aux enquêtes</a:t>
                </a:r>
              </a:p>
            </p:txBody>
          </p:sp>
          <p:sp>
            <p:nvSpPr>
              <p:cNvPr id="39942" name="Freeform 39941"/>
              <p:cNvSpPr/>
              <p:nvPr/>
            </p:nvSpPr>
            <p:spPr>
              <a:xfrm>
                <a:off x="3734328" y="4424082"/>
                <a:ext cx="1493490" cy="746745"/>
              </a:xfrm>
              <a:custGeom>
                <a:avLst/>
                <a:gdLst>
                  <a:gd name="connsiteX0" fmla="*/ 0 w 1493490"/>
                  <a:gd name="connsiteY0" fmla="*/ 124460 h 746745"/>
                  <a:gd name="connsiteX1" fmla="*/ 124460 w 1493490"/>
                  <a:gd name="connsiteY1" fmla="*/ 0 h 746745"/>
                  <a:gd name="connsiteX2" fmla="*/ 1369030 w 1493490"/>
                  <a:gd name="connsiteY2" fmla="*/ 0 h 746745"/>
                  <a:gd name="connsiteX3" fmla="*/ 1493490 w 1493490"/>
                  <a:gd name="connsiteY3" fmla="*/ 124460 h 746745"/>
                  <a:gd name="connsiteX4" fmla="*/ 1493490 w 1493490"/>
                  <a:gd name="connsiteY4" fmla="*/ 622285 h 746745"/>
                  <a:gd name="connsiteX5" fmla="*/ 1369030 w 1493490"/>
                  <a:gd name="connsiteY5" fmla="*/ 746745 h 746745"/>
                  <a:gd name="connsiteX6" fmla="*/ 124460 w 1493490"/>
                  <a:gd name="connsiteY6" fmla="*/ 746745 h 746745"/>
                  <a:gd name="connsiteX7" fmla="*/ 0 w 1493490"/>
                  <a:gd name="connsiteY7" fmla="*/ 622285 h 746745"/>
                  <a:gd name="connsiteX8" fmla="*/ 0 w 1493490"/>
                  <a:gd name="connsiteY8" fmla="*/ 124460 h 74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490" h="746745">
                    <a:moveTo>
                      <a:pt x="0" y="124460"/>
                    </a:moveTo>
                    <a:cubicBezTo>
                      <a:pt x="0" y="55723"/>
                      <a:pt x="55723" y="0"/>
                      <a:pt x="124460" y="0"/>
                    </a:cubicBezTo>
                    <a:lnTo>
                      <a:pt x="1369030" y="0"/>
                    </a:lnTo>
                    <a:cubicBezTo>
                      <a:pt x="1437767" y="0"/>
                      <a:pt x="1493490" y="55723"/>
                      <a:pt x="1493490" y="124460"/>
                    </a:cubicBezTo>
                    <a:lnTo>
                      <a:pt x="1493490" y="622285"/>
                    </a:lnTo>
                    <a:cubicBezTo>
                      <a:pt x="1493490" y="691022"/>
                      <a:pt x="1437767" y="746745"/>
                      <a:pt x="1369030" y="746745"/>
                    </a:cubicBezTo>
                    <a:lnTo>
                      <a:pt x="124460" y="746745"/>
                    </a:lnTo>
                    <a:cubicBezTo>
                      <a:pt x="55723" y="746745"/>
                      <a:pt x="0" y="691022"/>
                      <a:pt x="0" y="622285"/>
                    </a:cubicBezTo>
                    <a:lnTo>
                      <a:pt x="0" y="124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53" tIns="74553" rIns="74553" bIns="74553" numCol="1" spcCol="1270" anchor="ctr" anchorCtr="0">
                <a:noAutofit/>
              </a:bodyPr>
              <a:lstStyle/>
              <a:p>
                <a:pPr algn="ctr" defTabSz="444500">
                  <a:lnSpc>
                    <a:spcPct val="90000"/>
                  </a:lnSpc>
                  <a:spcBef>
                    <a:spcPct val="0"/>
                  </a:spcBef>
                  <a:spcAft>
                    <a:spcPct val="35000"/>
                  </a:spcAft>
                </a:pPr>
                <a:r>
                  <a:rPr lang="fr-CA" sz="1600" dirty="0"/>
                  <a:t>Participer à la mise en œuvre et à la surveillance des politiques et des programmes de SST</a:t>
                </a:r>
              </a:p>
            </p:txBody>
          </p:sp>
          <p:sp>
            <p:nvSpPr>
              <p:cNvPr id="39943" name="Freeform 39942"/>
              <p:cNvSpPr/>
              <p:nvPr/>
            </p:nvSpPr>
            <p:spPr>
              <a:xfrm>
                <a:off x="2324483" y="3566240"/>
                <a:ext cx="1493490" cy="746745"/>
              </a:xfrm>
              <a:custGeom>
                <a:avLst/>
                <a:gdLst>
                  <a:gd name="connsiteX0" fmla="*/ 0 w 1493490"/>
                  <a:gd name="connsiteY0" fmla="*/ 124460 h 746745"/>
                  <a:gd name="connsiteX1" fmla="*/ 124460 w 1493490"/>
                  <a:gd name="connsiteY1" fmla="*/ 0 h 746745"/>
                  <a:gd name="connsiteX2" fmla="*/ 1369030 w 1493490"/>
                  <a:gd name="connsiteY2" fmla="*/ 0 h 746745"/>
                  <a:gd name="connsiteX3" fmla="*/ 1493490 w 1493490"/>
                  <a:gd name="connsiteY3" fmla="*/ 124460 h 746745"/>
                  <a:gd name="connsiteX4" fmla="*/ 1493490 w 1493490"/>
                  <a:gd name="connsiteY4" fmla="*/ 622285 h 746745"/>
                  <a:gd name="connsiteX5" fmla="*/ 1369030 w 1493490"/>
                  <a:gd name="connsiteY5" fmla="*/ 746745 h 746745"/>
                  <a:gd name="connsiteX6" fmla="*/ 124460 w 1493490"/>
                  <a:gd name="connsiteY6" fmla="*/ 746745 h 746745"/>
                  <a:gd name="connsiteX7" fmla="*/ 0 w 1493490"/>
                  <a:gd name="connsiteY7" fmla="*/ 622285 h 746745"/>
                  <a:gd name="connsiteX8" fmla="*/ 0 w 1493490"/>
                  <a:gd name="connsiteY8" fmla="*/ 124460 h 74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490" h="746745">
                    <a:moveTo>
                      <a:pt x="0" y="124460"/>
                    </a:moveTo>
                    <a:cubicBezTo>
                      <a:pt x="0" y="55723"/>
                      <a:pt x="55723" y="0"/>
                      <a:pt x="124460" y="0"/>
                    </a:cubicBezTo>
                    <a:lnTo>
                      <a:pt x="1369030" y="0"/>
                    </a:lnTo>
                    <a:cubicBezTo>
                      <a:pt x="1437767" y="0"/>
                      <a:pt x="1493490" y="55723"/>
                      <a:pt x="1493490" y="124460"/>
                    </a:cubicBezTo>
                    <a:lnTo>
                      <a:pt x="1493490" y="622285"/>
                    </a:lnTo>
                    <a:cubicBezTo>
                      <a:pt x="1493490" y="691022"/>
                      <a:pt x="1437767" y="746745"/>
                      <a:pt x="1369030" y="746745"/>
                    </a:cubicBezTo>
                    <a:lnTo>
                      <a:pt x="124460" y="746745"/>
                    </a:lnTo>
                    <a:cubicBezTo>
                      <a:pt x="55723" y="746745"/>
                      <a:pt x="0" y="691022"/>
                      <a:pt x="0" y="622285"/>
                    </a:cubicBezTo>
                    <a:lnTo>
                      <a:pt x="0" y="124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53" tIns="74553" rIns="74553" bIns="74553" numCol="1" spcCol="1270" anchor="ctr" anchorCtr="0">
                <a:noAutofit/>
              </a:bodyPr>
              <a:lstStyle/>
              <a:p>
                <a:pPr algn="ctr" defTabSz="444500">
                  <a:lnSpc>
                    <a:spcPct val="90000"/>
                  </a:lnSpc>
                  <a:spcBef>
                    <a:spcPct val="0"/>
                  </a:spcBef>
                  <a:spcAft>
                    <a:spcPct val="35000"/>
                  </a:spcAft>
                </a:pPr>
                <a:r>
                  <a:rPr lang="fr-CA" sz="1600" dirty="0"/>
                  <a:t>Tenir des dossiers adéquats</a:t>
                </a:r>
              </a:p>
            </p:txBody>
          </p:sp>
          <p:sp>
            <p:nvSpPr>
              <p:cNvPr id="39944" name="Freeform 39943"/>
              <p:cNvSpPr/>
              <p:nvPr/>
            </p:nvSpPr>
            <p:spPr>
              <a:xfrm>
                <a:off x="2330377" y="2650926"/>
                <a:ext cx="1493490" cy="746745"/>
              </a:xfrm>
              <a:custGeom>
                <a:avLst/>
                <a:gdLst>
                  <a:gd name="connsiteX0" fmla="*/ 0 w 1493490"/>
                  <a:gd name="connsiteY0" fmla="*/ 124460 h 746745"/>
                  <a:gd name="connsiteX1" fmla="*/ 124460 w 1493490"/>
                  <a:gd name="connsiteY1" fmla="*/ 0 h 746745"/>
                  <a:gd name="connsiteX2" fmla="*/ 1369030 w 1493490"/>
                  <a:gd name="connsiteY2" fmla="*/ 0 h 746745"/>
                  <a:gd name="connsiteX3" fmla="*/ 1493490 w 1493490"/>
                  <a:gd name="connsiteY3" fmla="*/ 124460 h 746745"/>
                  <a:gd name="connsiteX4" fmla="*/ 1493490 w 1493490"/>
                  <a:gd name="connsiteY4" fmla="*/ 622285 h 746745"/>
                  <a:gd name="connsiteX5" fmla="*/ 1369030 w 1493490"/>
                  <a:gd name="connsiteY5" fmla="*/ 746745 h 746745"/>
                  <a:gd name="connsiteX6" fmla="*/ 124460 w 1493490"/>
                  <a:gd name="connsiteY6" fmla="*/ 746745 h 746745"/>
                  <a:gd name="connsiteX7" fmla="*/ 0 w 1493490"/>
                  <a:gd name="connsiteY7" fmla="*/ 622285 h 746745"/>
                  <a:gd name="connsiteX8" fmla="*/ 0 w 1493490"/>
                  <a:gd name="connsiteY8" fmla="*/ 124460 h 74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490" h="746745">
                    <a:moveTo>
                      <a:pt x="0" y="124460"/>
                    </a:moveTo>
                    <a:cubicBezTo>
                      <a:pt x="0" y="55723"/>
                      <a:pt x="55723" y="0"/>
                      <a:pt x="124460" y="0"/>
                    </a:cubicBezTo>
                    <a:lnTo>
                      <a:pt x="1369030" y="0"/>
                    </a:lnTo>
                    <a:cubicBezTo>
                      <a:pt x="1437767" y="0"/>
                      <a:pt x="1493490" y="55723"/>
                      <a:pt x="1493490" y="124460"/>
                    </a:cubicBezTo>
                    <a:lnTo>
                      <a:pt x="1493490" y="622285"/>
                    </a:lnTo>
                    <a:cubicBezTo>
                      <a:pt x="1493490" y="691022"/>
                      <a:pt x="1437767" y="746745"/>
                      <a:pt x="1369030" y="746745"/>
                    </a:cubicBezTo>
                    <a:lnTo>
                      <a:pt x="124460" y="746745"/>
                    </a:lnTo>
                    <a:cubicBezTo>
                      <a:pt x="55723" y="746745"/>
                      <a:pt x="0" y="691022"/>
                      <a:pt x="0" y="622285"/>
                    </a:cubicBezTo>
                    <a:lnTo>
                      <a:pt x="0" y="124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53" tIns="74553" rIns="74553" bIns="74553" numCol="1" spcCol="1270" anchor="ctr" anchorCtr="0">
                <a:noAutofit/>
              </a:bodyPr>
              <a:lstStyle/>
              <a:p>
                <a:pPr algn="ctr" defTabSz="444500">
                  <a:lnSpc>
                    <a:spcPct val="90000"/>
                  </a:lnSpc>
                  <a:spcBef>
                    <a:spcPct val="0"/>
                  </a:spcBef>
                  <a:spcAft>
                    <a:spcPct val="35000"/>
                  </a:spcAft>
                </a:pPr>
                <a:r>
                  <a:rPr lang="fr-CA" sz="1600" dirty="0"/>
                  <a:t>Faire des recommandations à la direction</a:t>
                </a:r>
              </a:p>
            </p:txBody>
          </p:sp>
        </p:grpSp>
      </p:grpSp>
    </p:spTree>
    <p:extLst>
      <p:ext uri="{BB962C8B-B14F-4D97-AF65-F5344CB8AC3E}">
        <p14:creationId xmlns:p14="http://schemas.microsoft.com/office/powerpoint/2010/main" val="3157232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custDataLst>
              <p:tags r:id="rId1"/>
            </p:custDataLst>
          </p:nvPr>
        </p:nvGrpSpPr>
        <p:grpSpPr>
          <a:xfrm>
            <a:off x="2026920" y="1249681"/>
            <a:ext cx="8549640" cy="4125264"/>
            <a:chOff x="1402116" y="2164688"/>
            <a:chExt cx="7580532" cy="3677444"/>
          </a:xfrm>
        </p:grpSpPr>
        <p:sp>
          <p:nvSpPr>
            <p:cNvPr id="7" name="Freeform 6"/>
            <p:cNvSpPr/>
            <p:nvPr/>
          </p:nvSpPr>
          <p:spPr>
            <a:xfrm>
              <a:off x="1402117" y="2164688"/>
              <a:ext cx="3668687" cy="1803987"/>
            </a:xfrm>
            <a:custGeom>
              <a:avLst/>
              <a:gdLst>
                <a:gd name="connsiteX0" fmla="*/ 0 w 2051843"/>
                <a:gd name="connsiteY0" fmla="*/ 0 h 4172743"/>
                <a:gd name="connsiteX1" fmla="*/ 1709862 w 2051843"/>
                <a:gd name="connsiteY1" fmla="*/ 0 h 4172743"/>
                <a:gd name="connsiteX2" fmla="*/ 2051843 w 2051843"/>
                <a:gd name="connsiteY2" fmla="*/ 341981 h 4172743"/>
                <a:gd name="connsiteX3" fmla="*/ 2051843 w 2051843"/>
                <a:gd name="connsiteY3" fmla="*/ 4172743 h 4172743"/>
                <a:gd name="connsiteX4" fmla="*/ 0 w 2051843"/>
                <a:gd name="connsiteY4" fmla="*/ 4172743 h 4172743"/>
                <a:gd name="connsiteX5" fmla="*/ 0 w 2051843"/>
                <a:gd name="connsiteY5" fmla="*/ 0 h 417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1843" h="4172743">
                  <a:moveTo>
                    <a:pt x="0" y="4172742"/>
                  </a:moveTo>
                  <a:lnTo>
                    <a:pt x="0" y="695472"/>
                  </a:lnTo>
                  <a:cubicBezTo>
                    <a:pt x="0" y="311374"/>
                    <a:pt x="75288" y="1"/>
                    <a:pt x="168161" y="1"/>
                  </a:cubicBezTo>
                  <a:lnTo>
                    <a:pt x="2051843" y="1"/>
                  </a:lnTo>
                  <a:lnTo>
                    <a:pt x="2051843" y="4172742"/>
                  </a:lnTo>
                  <a:lnTo>
                    <a:pt x="0" y="4172742"/>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324000" rIns="180000" bIns="911234" numCol="1" spcCol="1270" anchor="ctr" anchorCtr="0">
              <a:noAutofit/>
            </a:bodyPr>
            <a:lstStyle/>
            <a:p>
              <a:pPr algn="ctr" defTabSz="2489200">
                <a:lnSpc>
                  <a:spcPct val="90000"/>
                </a:lnSpc>
                <a:spcAft>
                  <a:spcPct val="35000"/>
                </a:spcAft>
              </a:pPr>
              <a:endParaRPr lang="fr-CA" dirty="0"/>
            </a:p>
            <a:p>
              <a:pPr algn="ctr" defTabSz="2489200">
                <a:lnSpc>
                  <a:spcPct val="90000"/>
                </a:lnSpc>
                <a:spcAft>
                  <a:spcPct val="35000"/>
                </a:spcAft>
              </a:pPr>
              <a:r>
                <a:rPr lang="fr-CA" dirty="0"/>
                <a:t>Le CCT se fonde sur le principe de la responsabilité interne</a:t>
              </a:r>
            </a:p>
          </p:txBody>
        </p:sp>
        <p:sp>
          <p:nvSpPr>
            <p:cNvPr id="8" name="Freeform 7"/>
            <p:cNvSpPr/>
            <p:nvPr/>
          </p:nvSpPr>
          <p:spPr>
            <a:xfrm>
              <a:off x="5144343" y="2164689"/>
              <a:ext cx="3838305" cy="1803986"/>
            </a:xfrm>
            <a:custGeom>
              <a:avLst/>
              <a:gdLst>
                <a:gd name="connsiteX0" fmla="*/ 0 w 4172743"/>
                <a:gd name="connsiteY0" fmla="*/ 0 h 2051843"/>
                <a:gd name="connsiteX1" fmla="*/ 3830762 w 4172743"/>
                <a:gd name="connsiteY1" fmla="*/ 0 h 2051843"/>
                <a:gd name="connsiteX2" fmla="*/ 4172743 w 4172743"/>
                <a:gd name="connsiteY2" fmla="*/ 341981 h 2051843"/>
                <a:gd name="connsiteX3" fmla="*/ 4172743 w 4172743"/>
                <a:gd name="connsiteY3" fmla="*/ 2051843 h 2051843"/>
                <a:gd name="connsiteX4" fmla="*/ 0 w 4172743"/>
                <a:gd name="connsiteY4" fmla="*/ 2051843 h 2051843"/>
                <a:gd name="connsiteX5" fmla="*/ 0 w 4172743"/>
                <a:gd name="connsiteY5" fmla="*/ 0 h 205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2743" h="2051843">
                  <a:moveTo>
                    <a:pt x="0" y="0"/>
                  </a:moveTo>
                  <a:lnTo>
                    <a:pt x="3830762" y="0"/>
                  </a:lnTo>
                  <a:cubicBezTo>
                    <a:pt x="4019633" y="0"/>
                    <a:pt x="4172743" y="153110"/>
                    <a:pt x="4172743" y="341981"/>
                  </a:cubicBezTo>
                  <a:lnTo>
                    <a:pt x="4172743" y="2051843"/>
                  </a:lnTo>
                  <a:lnTo>
                    <a:pt x="0" y="2051843"/>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396000" rIns="398272" bIns="911233" numCol="1" spcCol="1270" anchor="ctr" anchorCtr="0">
              <a:noAutofit/>
            </a:bodyPr>
            <a:lstStyle/>
            <a:p>
              <a:pPr algn="ctr" defTabSz="2489200">
                <a:lnSpc>
                  <a:spcPct val="90000"/>
                </a:lnSpc>
              </a:pPr>
              <a:endParaRPr lang="fr-CA" dirty="0"/>
            </a:p>
            <a:p>
              <a:pPr marL="449263" indent="-366713" algn="ctr" defTabSz="2489200">
                <a:lnSpc>
                  <a:spcPct val="90000"/>
                </a:lnSpc>
                <a:spcAft>
                  <a:spcPts val="600"/>
                </a:spcAft>
              </a:pPr>
              <a:r>
                <a:rPr lang="fr-CA" dirty="0"/>
                <a:t>Énonce 3 droits fondamentaux :</a:t>
              </a:r>
            </a:p>
            <a:p>
              <a:pPr marL="814388" lvl="1" indent="-182563" defTabSz="2489200">
                <a:lnSpc>
                  <a:spcPct val="90000"/>
                </a:lnSpc>
                <a:buFont typeface="Arial" panose="020B0604020202020204" pitchFamily="34" charset="0"/>
                <a:buChar char="•"/>
              </a:pPr>
              <a:r>
                <a:rPr lang="fr-CA" dirty="0"/>
                <a:t>droit de savoir</a:t>
              </a:r>
            </a:p>
            <a:p>
              <a:pPr marL="814388" lvl="1" indent="-182563" defTabSz="2489200">
                <a:lnSpc>
                  <a:spcPct val="90000"/>
                </a:lnSpc>
                <a:buFont typeface="Arial" panose="020B0604020202020204" pitchFamily="34" charset="0"/>
                <a:buChar char="•"/>
              </a:pPr>
              <a:r>
                <a:rPr lang="fr-CA" dirty="0"/>
                <a:t>droit de participer</a:t>
              </a:r>
            </a:p>
            <a:p>
              <a:pPr marL="814388" lvl="1" indent="-182563" defTabSz="2489200">
                <a:lnSpc>
                  <a:spcPct val="90000"/>
                </a:lnSpc>
                <a:buFont typeface="Arial" panose="020B0604020202020204" pitchFamily="34" charset="0"/>
                <a:buChar char="•"/>
              </a:pPr>
              <a:r>
                <a:rPr lang="fr-CA" dirty="0"/>
                <a:t>droit de refuser</a:t>
              </a:r>
            </a:p>
          </p:txBody>
        </p:sp>
        <p:sp>
          <p:nvSpPr>
            <p:cNvPr id="9" name="Freeform 8"/>
            <p:cNvSpPr/>
            <p:nvPr/>
          </p:nvSpPr>
          <p:spPr>
            <a:xfrm>
              <a:off x="1402116" y="4069462"/>
              <a:ext cx="3668687" cy="1772670"/>
            </a:xfrm>
            <a:custGeom>
              <a:avLst/>
              <a:gdLst>
                <a:gd name="connsiteX0" fmla="*/ 0 w 4172743"/>
                <a:gd name="connsiteY0" fmla="*/ 0 h 2051843"/>
                <a:gd name="connsiteX1" fmla="*/ 3830762 w 4172743"/>
                <a:gd name="connsiteY1" fmla="*/ 0 h 2051843"/>
                <a:gd name="connsiteX2" fmla="*/ 4172743 w 4172743"/>
                <a:gd name="connsiteY2" fmla="*/ 341981 h 2051843"/>
                <a:gd name="connsiteX3" fmla="*/ 4172743 w 4172743"/>
                <a:gd name="connsiteY3" fmla="*/ 2051843 h 2051843"/>
                <a:gd name="connsiteX4" fmla="*/ 0 w 4172743"/>
                <a:gd name="connsiteY4" fmla="*/ 2051843 h 2051843"/>
                <a:gd name="connsiteX5" fmla="*/ 0 w 4172743"/>
                <a:gd name="connsiteY5" fmla="*/ 0 h 205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2743" h="2051843">
                  <a:moveTo>
                    <a:pt x="4172743" y="2051842"/>
                  </a:moveTo>
                  <a:lnTo>
                    <a:pt x="341981" y="2051842"/>
                  </a:lnTo>
                  <a:cubicBezTo>
                    <a:pt x="153110" y="2051842"/>
                    <a:pt x="0" y="1898732"/>
                    <a:pt x="0" y="1709861"/>
                  </a:cubicBezTo>
                  <a:lnTo>
                    <a:pt x="0" y="1"/>
                  </a:lnTo>
                  <a:lnTo>
                    <a:pt x="4172743" y="1"/>
                  </a:lnTo>
                  <a:lnTo>
                    <a:pt x="4172743" y="2051842"/>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972000" rIns="180000" bIns="398272" numCol="1" spcCol="1270" anchor="ctr" anchorCtr="0">
              <a:noAutofit/>
            </a:bodyPr>
            <a:lstStyle/>
            <a:p>
              <a:pPr algn="ctr" defTabSz="2489200">
                <a:lnSpc>
                  <a:spcPct val="90000"/>
                </a:lnSpc>
                <a:spcAft>
                  <a:spcPct val="35000"/>
                </a:spcAft>
              </a:pPr>
              <a:r>
                <a:rPr lang="fr-CA" dirty="0"/>
                <a:t>Donne à tout le monde une responsabilité directe en matière de santé et de sécurité au travail</a:t>
              </a:r>
            </a:p>
            <a:p>
              <a:pPr algn="ctr" defTabSz="2489200">
                <a:lnSpc>
                  <a:spcPct val="90000"/>
                </a:lnSpc>
                <a:spcAft>
                  <a:spcPct val="35000"/>
                </a:spcAft>
              </a:pPr>
              <a:endParaRPr lang="fr-CA" sz="1600" dirty="0"/>
            </a:p>
          </p:txBody>
        </p:sp>
        <p:sp>
          <p:nvSpPr>
            <p:cNvPr id="10" name="Freeform 9"/>
            <p:cNvSpPr/>
            <p:nvPr/>
          </p:nvSpPr>
          <p:spPr>
            <a:xfrm>
              <a:off x="5144342" y="4069462"/>
              <a:ext cx="3838305" cy="1772670"/>
            </a:xfrm>
            <a:custGeom>
              <a:avLst/>
              <a:gdLst>
                <a:gd name="connsiteX0" fmla="*/ 0 w 2051843"/>
                <a:gd name="connsiteY0" fmla="*/ 0 h 4172743"/>
                <a:gd name="connsiteX1" fmla="*/ 1709862 w 2051843"/>
                <a:gd name="connsiteY1" fmla="*/ 0 h 4172743"/>
                <a:gd name="connsiteX2" fmla="*/ 2051843 w 2051843"/>
                <a:gd name="connsiteY2" fmla="*/ 341981 h 4172743"/>
                <a:gd name="connsiteX3" fmla="*/ 2051843 w 2051843"/>
                <a:gd name="connsiteY3" fmla="*/ 4172743 h 4172743"/>
                <a:gd name="connsiteX4" fmla="*/ 0 w 2051843"/>
                <a:gd name="connsiteY4" fmla="*/ 4172743 h 4172743"/>
                <a:gd name="connsiteX5" fmla="*/ 0 w 2051843"/>
                <a:gd name="connsiteY5" fmla="*/ 0 h 417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1843" h="4172743">
                  <a:moveTo>
                    <a:pt x="2051843" y="0"/>
                  </a:moveTo>
                  <a:lnTo>
                    <a:pt x="2051843" y="3477271"/>
                  </a:lnTo>
                  <a:cubicBezTo>
                    <a:pt x="2051843" y="3861370"/>
                    <a:pt x="1976555" y="4172743"/>
                    <a:pt x="1883682" y="4172743"/>
                  </a:cubicBezTo>
                  <a:lnTo>
                    <a:pt x="0" y="4172743"/>
                  </a:lnTo>
                  <a:lnTo>
                    <a:pt x="0" y="0"/>
                  </a:lnTo>
                  <a:lnTo>
                    <a:pt x="2051843"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450000" rIns="108000" bIns="398273" numCol="1" spcCol="1270" anchor="ctr" anchorCtr="0">
              <a:noAutofit/>
            </a:bodyPr>
            <a:lstStyle/>
            <a:p>
              <a:pPr marL="266700" lvl="1" defTabSz="2489200"/>
              <a:endParaRPr lang="fr-CA" dirty="0"/>
            </a:p>
            <a:p>
              <a:pPr marL="266700" lvl="1" defTabSz="2489200"/>
              <a:r>
                <a:rPr lang="fr-CA" dirty="0"/>
                <a:t>Prévoit des mécanismes officiels et officieux pour signaler des problèmes de SST</a:t>
              </a:r>
            </a:p>
          </p:txBody>
        </p:sp>
        <p:sp>
          <p:nvSpPr>
            <p:cNvPr id="11" name="Freeform 10"/>
            <p:cNvSpPr/>
            <p:nvPr/>
          </p:nvSpPr>
          <p:spPr>
            <a:xfrm>
              <a:off x="3507698" y="3571779"/>
              <a:ext cx="3210070" cy="816724"/>
            </a:xfrm>
            <a:custGeom>
              <a:avLst/>
              <a:gdLst>
                <a:gd name="connsiteX0" fmla="*/ 0 w 3175799"/>
                <a:gd name="connsiteY0" fmla="*/ 203897 h 1223360"/>
                <a:gd name="connsiteX1" fmla="*/ 203897 w 3175799"/>
                <a:gd name="connsiteY1" fmla="*/ 0 h 1223360"/>
                <a:gd name="connsiteX2" fmla="*/ 2971902 w 3175799"/>
                <a:gd name="connsiteY2" fmla="*/ 0 h 1223360"/>
                <a:gd name="connsiteX3" fmla="*/ 3175799 w 3175799"/>
                <a:gd name="connsiteY3" fmla="*/ 203897 h 1223360"/>
                <a:gd name="connsiteX4" fmla="*/ 3175799 w 3175799"/>
                <a:gd name="connsiteY4" fmla="*/ 1019463 h 1223360"/>
                <a:gd name="connsiteX5" fmla="*/ 2971902 w 3175799"/>
                <a:gd name="connsiteY5" fmla="*/ 1223360 h 1223360"/>
                <a:gd name="connsiteX6" fmla="*/ 203897 w 3175799"/>
                <a:gd name="connsiteY6" fmla="*/ 1223360 h 1223360"/>
                <a:gd name="connsiteX7" fmla="*/ 0 w 3175799"/>
                <a:gd name="connsiteY7" fmla="*/ 1019463 h 1223360"/>
                <a:gd name="connsiteX8" fmla="*/ 0 w 3175799"/>
                <a:gd name="connsiteY8" fmla="*/ 203897 h 12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5799" h="1223360">
                  <a:moveTo>
                    <a:pt x="0" y="203897"/>
                  </a:moveTo>
                  <a:cubicBezTo>
                    <a:pt x="0" y="91288"/>
                    <a:pt x="91288" y="0"/>
                    <a:pt x="203897" y="0"/>
                  </a:cubicBezTo>
                  <a:lnTo>
                    <a:pt x="2971902" y="0"/>
                  </a:lnTo>
                  <a:cubicBezTo>
                    <a:pt x="3084511" y="0"/>
                    <a:pt x="3175799" y="91288"/>
                    <a:pt x="3175799" y="203897"/>
                  </a:cubicBezTo>
                  <a:lnTo>
                    <a:pt x="3175799" y="1019463"/>
                  </a:lnTo>
                  <a:cubicBezTo>
                    <a:pt x="3175799" y="1132072"/>
                    <a:pt x="3084511" y="1223360"/>
                    <a:pt x="2971902" y="1223360"/>
                  </a:cubicBezTo>
                  <a:lnTo>
                    <a:pt x="203897" y="1223360"/>
                  </a:lnTo>
                  <a:cubicBezTo>
                    <a:pt x="91288" y="1223360"/>
                    <a:pt x="0" y="1132072"/>
                    <a:pt x="0" y="1019463"/>
                  </a:cubicBezTo>
                  <a:lnTo>
                    <a:pt x="0" y="203897"/>
                  </a:lnTo>
                  <a:close/>
                </a:path>
              </a:pathLst>
            </a:cu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261650" tIns="261650" rIns="261650" bIns="261650" numCol="1" spcCol="1270" anchor="ctr" anchorCtr="0">
              <a:noAutofit/>
            </a:bodyPr>
            <a:lstStyle/>
            <a:p>
              <a:pPr algn="ctr" defTabSz="2355850">
                <a:lnSpc>
                  <a:spcPct val="90000"/>
                </a:lnSpc>
                <a:spcAft>
                  <a:spcPct val="35000"/>
                </a:spcAft>
              </a:pPr>
              <a:r>
                <a:rPr lang="fr-CA" sz="2000" dirty="0"/>
                <a:t>Système de responsabilité interne</a:t>
              </a:r>
            </a:p>
          </p:txBody>
        </p:sp>
      </p:grpSp>
      <p:sp>
        <p:nvSpPr>
          <p:cNvPr id="5122" name="Rectangle 2"/>
          <p:cNvSpPr>
            <a:spLocks noGrp="1" noChangeArrowheads="1"/>
          </p:cNvSpPr>
          <p:nvPr>
            <p:ph type="title"/>
            <p:custDataLst>
              <p:tags r:id="rId2"/>
            </p:custDataLst>
          </p:nvPr>
        </p:nvSpPr>
        <p:spPr>
          <a:xfrm>
            <a:off x="1884000" y="316801"/>
            <a:ext cx="8348662" cy="542925"/>
          </a:xfrm>
        </p:spPr>
        <p:txBody>
          <a:bodyPr>
            <a:noAutofit/>
          </a:bodyPr>
          <a:lstStyle/>
          <a:p>
            <a:pPr eaLnBrk="1" hangingPunct="1"/>
            <a:r>
              <a:rPr lang="fr-CA" dirty="0"/>
              <a:t>Système de responsabilité interne</a:t>
            </a:r>
          </a:p>
        </p:txBody>
      </p:sp>
    </p:spTree>
    <p:extLst>
      <p:ext uri="{BB962C8B-B14F-4D97-AF65-F5344CB8AC3E}">
        <p14:creationId xmlns:p14="http://schemas.microsoft.com/office/powerpoint/2010/main" val="2965690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122352"/>
            <a:ext cx="10515600" cy="1325563"/>
          </a:xfrm>
        </p:spPr>
        <p:txBody>
          <a:bodyPr>
            <a:normAutofit/>
          </a:bodyPr>
          <a:lstStyle/>
          <a:p>
            <a:r>
              <a:rPr lang="fr-CA" dirty="0"/>
              <a:t>Conseils, outils et renseignements</a:t>
            </a:r>
          </a:p>
        </p:txBody>
      </p:sp>
      <p:sp>
        <p:nvSpPr>
          <p:cNvPr id="3" name="Content Placeholder 2"/>
          <p:cNvSpPr>
            <a:spLocks noGrp="1"/>
          </p:cNvSpPr>
          <p:nvPr>
            <p:ph idx="1"/>
            <p:custDataLst>
              <p:tags r:id="rId2"/>
            </p:custDataLst>
          </p:nvPr>
        </p:nvSpPr>
        <p:spPr>
          <a:xfrm>
            <a:off x="1311743" y="1158990"/>
            <a:ext cx="8345488" cy="5030687"/>
          </a:xfrm>
        </p:spPr>
        <p:txBody>
          <a:bodyPr>
            <a:normAutofit lnSpcReduction="10000"/>
          </a:bodyPr>
          <a:lstStyle/>
          <a:p>
            <a:r>
              <a:rPr lang="fr-CA" altLang="en-US" sz="2300" b="1" dirty="0">
                <a:solidFill>
                  <a:srgbClr val="002060"/>
                </a:solidFill>
              </a:rPr>
              <a:t>Réunions efficaces</a:t>
            </a:r>
          </a:p>
          <a:p>
            <a:pPr lvl="1"/>
            <a:r>
              <a:rPr lang="fr-CA" altLang="en-US" sz="2300" b="0" dirty="0">
                <a:solidFill>
                  <a:srgbClr val="002060"/>
                </a:solidFill>
              </a:rPr>
              <a:t>Prévoyez, mais soyez flexible </a:t>
            </a:r>
          </a:p>
          <a:p>
            <a:pPr lvl="1"/>
            <a:r>
              <a:rPr lang="fr-CA" sz="2300" b="0" dirty="0">
                <a:solidFill>
                  <a:srgbClr val="002060"/>
                </a:solidFill>
              </a:rPr>
              <a:t>Commencez et finissez à temps</a:t>
            </a:r>
            <a:endParaRPr lang="fr-CA" altLang="en-US" sz="2300" b="0" dirty="0">
              <a:solidFill>
                <a:srgbClr val="002060"/>
              </a:solidFill>
            </a:endParaRPr>
          </a:p>
          <a:p>
            <a:pPr lvl="1"/>
            <a:r>
              <a:rPr lang="fr-CA" altLang="en-US" sz="2300" b="0" dirty="0">
                <a:solidFill>
                  <a:srgbClr val="002060"/>
                </a:solidFill>
              </a:rPr>
              <a:t>Transmettez l’ordre du jour bien à l’avance</a:t>
            </a:r>
          </a:p>
          <a:p>
            <a:pPr lvl="1"/>
            <a:r>
              <a:rPr lang="fr-CA" altLang="en-US" sz="2300" b="0" dirty="0">
                <a:solidFill>
                  <a:srgbClr val="002060"/>
                </a:solidFill>
              </a:rPr>
              <a:t>Soyez présent! Et préparez-vous aux réunions</a:t>
            </a:r>
          </a:p>
          <a:p>
            <a:pPr lvl="1"/>
            <a:r>
              <a:rPr lang="fr-CA" altLang="en-US" sz="2300" b="0" dirty="0">
                <a:solidFill>
                  <a:srgbClr val="002060"/>
                </a:solidFill>
              </a:rPr>
              <a:t>Participez! Les opinions divergentes sont les bienvenues</a:t>
            </a:r>
          </a:p>
          <a:p>
            <a:pPr lvl="1"/>
            <a:r>
              <a:rPr lang="fr-CA" altLang="en-US" sz="2300" b="0" dirty="0">
                <a:solidFill>
                  <a:srgbClr val="002060"/>
                </a:solidFill>
              </a:rPr>
              <a:t>Tentez de parvenir à consensus</a:t>
            </a:r>
          </a:p>
          <a:p>
            <a:pPr lvl="1"/>
            <a:r>
              <a:rPr lang="fr-CA" altLang="en-US" sz="2300" b="0" dirty="0">
                <a:solidFill>
                  <a:srgbClr val="002060"/>
                </a:solidFill>
              </a:rPr>
              <a:t>Invitez des conférenciers et tenez régulièrement des activités de formation</a:t>
            </a:r>
          </a:p>
          <a:p>
            <a:r>
              <a:rPr lang="fr-CA" altLang="en-US" sz="2300" b="1" dirty="0">
                <a:solidFill>
                  <a:srgbClr val="002060"/>
                </a:solidFill>
              </a:rPr>
              <a:t>Bonnes recommandations</a:t>
            </a:r>
          </a:p>
          <a:p>
            <a:pPr lvl="1"/>
            <a:r>
              <a:rPr lang="fr-CA" altLang="en-US" sz="2300" b="0" dirty="0">
                <a:solidFill>
                  <a:srgbClr val="002060"/>
                </a:solidFill>
              </a:rPr>
              <a:t>Soutiennent le système de responsabilité interne</a:t>
            </a:r>
          </a:p>
          <a:p>
            <a:pPr lvl="1"/>
            <a:r>
              <a:rPr lang="fr-CA" altLang="en-US" sz="2300" b="0" dirty="0">
                <a:solidFill>
                  <a:srgbClr val="002060"/>
                </a:solidFill>
              </a:rPr>
              <a:t>Favorisent le respect des exigences prévues  dans les politiques et les lois</a:t>
            </a:r>
          </a:p>
          <a:p>
            <a:pPr lvl="1"/>
            <a:r>
              <a:rPr lang="fr-CA" altLang="en-US" sz="2300" b="0" dirty="0">
                <a:solidFill>
                  <a:srgbClr val="002060"/>
                </a:solidFill>
              </a:rPr>
              <a:t>Réduisent ou éliminent les risques</a:t>
            </a:r>
          </a:p>
          <a:p>
            <a:pPr marL="0" indent="0">
              <a:buNone/>
            </a:pPr>
            <a:endParaRPr lang="fr-CA" altLang="en-US" sz="1800" b="1" dirty="0">
              <a:solidFill>
                <a:srgbClr val="003478"/>
              </a:solidFill>
            </a:endParaRPr>
          </a:p>
        </p:txBody>
      </p:sp>
    </p:spTree>
    <p:extLst>
      <p:ext uri="{BB962C8B-B14F-4D97-AF65-F5344CB8AC3E}">
        <p14:creationId xmlns:p14="http://schemas.microsoft.com/office/powerpoint/2010/main" val="1779469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45C30-C87F-DD6D-B559-6314312A2C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1C7D9C-5880-7E47-2E74-9E7F77291514}"/>
              </a:ext>
            </a:extLst>
          </p:cNvPr>
          <p:cNvSpPr>
            <a:spLocks noGrp="1"/>
          </p:cNvSpPr>
          <p:nvPr>
            <p:ph type="title"/>
          </p:nvPr>
        </p:nvSpPr>
        <p:spPr>
          <a:xfrm>
            <a:off x="838200" y="365125"/>
            <a:ext cx="7080115" cy="559003"/>
          </a:xfrm>
        </p:spPr>
        <p:txBody>
          <a:bodyPr>
            <a:noAutofit/>
          </a:bodyPr>
          <a:lstStyle/>
          <a:p>
            <a:r>
              <a:rPr lang="en-US" dirty="0" err="1"/>
              <a:t>Objectifs</a:t>
            </a:r>
            <a:r>
              <a:rPr lang="en-US" dirty="0"/>
              <a:t> du </a:t>
            </a:r>
            <a:r>
              <a:rPr lang="en-US" dirty="0" err="1"/>
              <a:t>comit</a:t>
            </a:r>
            <a:r>
              <a:rPr lang="fr-CA" dirty="0"/>
              <a:t>é</a:t>
            </a:r>
            <a:endParaRPr lang="en-US" dirty="0"/>
          </a:p>
        </p:txBody>
      </p:sp>
      <p:sp>
        <p:nvSpPr>
          <p:cNvPr id="3" name="Content Placeholder 2">
            <a:extLst>
              <a:ext uri="{FF2B5EF4-FFF2-40B4-BE49-F238E27FC236}">
                <a16:creationId xmlns:a16="http://schemas.microsoft.com/office/drawing/2014/main" id="{1D620E68-CC40-5AFE-5537-0B1B225AF04E}"/>
              </a:ext>
            </a:extLst>
          </p:cNvPr>
          <p:cNvSpPr>
            <a:spLocks noGrp="1"/>
          </p:cNvSpPr>
          <p:nvPr>
            <p:ph idx="1"/>
          </p:nvPr>
        </p:nvSpPr>
        <p:spPr>
          <a:xfrm>
            <a:off x="536643" y="924128"/>
            <a:ext cx="10515600" cy="4803775"/>
          </a:xfrm>
        </p:spPr>
        <p:txBody>
          <a:bodyPr>
            <a:normAutofit fontScale="85000" lnSpcReduction="20000"/>
          </a:bodyPr>
          <a:lstStyle/>
          <a:p>
            <a:pPr lvl="1">
              <a:lnSpc>
                <a:spcPct val="100000"/>
              </a:lnSpc>
            </a:pPr>
            <a:endParaRPr lang="fr-CA" sz="2500" b="0" dirty="0">
              <a:solidFill>
                <a:schemeClr val="accent2"/>
              </a:solidFill>
              <a:latin typeface="+mn-lt"/>
            </a:endParaRPr>
          </a:p>
          <a:p>
            <a:pPr lvl="1">
              <a:lnSpc>
                <a:spcPct val="100000"/>
              </a:lnSpc>
            </a:pPr>
            <a:r>
              <a:rPr lang="fr-CA" sz="2700" b="0" dirty="0">
                <a:solidFill>
                  <a:srgbClr val="002060"/>
                </a:solidFill>
              </a:rPr>
              <a:t>SUSCITER et MAINTENIR un intérêt soutenu pour la santé et la sécurité, et la prévention des incidents</a:t>
            </a:r>
          </a:p>
          <a:p>
            <a:pPr lvl="1">
              <a:lnSpc>
                <a:spcPct val="100000"/>
              </a:lnSpc>
            </a:pPr>
            <a:r>
              <a:rPr lang="fr-CA" sz="2700" b="0" dirty="0">
                <a:solidFill>
                  <a:srgbClr val="002060"/>
                </a:solidFill>
              </a:rPr>
              <a:t>RECOMMENDER des mesures efficaces relatives aux conditions à l’origine des incidents</a:t>
            </a:r>
          </a:p>
          <a:p>
            <a:pPr lvl="1">
              <a:lnSpc>
                <a:spcPct val="100000"/>
              </a:lnSpc>
            </a:pPr>
            <a:r>
              <a:rPr lang="fr-CA" sz="2700" b="0" dirty="0">
                <a:solidFill>
                  <a:srgbClr val="002060"/>
                </a:solidFill>
              </a:rPr>
              <a:t>PROMOUVOIR la sensibilisation aux questions de santé et de sécurité</a:t>
            </a:r>
          </a:p>
          <a:p>
            <a:pPr lvl="1">
              <a:lnSpc>
                <a:spcPct val="100000"/>
              </a:lnSpc>
            </a:pPr>
            <a:r>
              <a:rPr lang="fr-CA" sz="2700" b="0" dirty="0">
                <a:solidFill>
                  <a:srgbClr val="002060"/>
                </a:solidFill>
              </a:rPr>
              <a:t>PROMOUVOIR la coopération entre la direction et le personnel pour traiter des questions de santé et de sécurité</a:t>
            </a:r>
          </a:p>
          <a:p>
            <a:pPr lvl="1">
              <a:lnSpc>
                <a:spcPct val="100000"/>
              </a:lnSpc>
            </a:pPr>
            <a:r>
              <a:rPr lang="fr-CA" sz="2700" b="0" dirty="0">
                <a:solidFill>
                  <a:srgbClr val="002060"/>
                </a:solidFill>
              </a:rPr>
              <a:t>AIDER à identifier les problèmes, à évaluer les risques et à recommander des mesures de contrôle</a:t>
            </a:r>
          </a:p>
          <a:p>
            <a:pPr lvl="1">
              <a:lnSpc>
                <a:spcPct val="100000"/>
              </a:lnSpc>
            </a:pPr>
            <a:r>
              <a:rPr lang="fr-CA" sz="2700" b="0" dirty="0">
                <a:solidFill>
                  <a:srgbClr val="002060"/>
                </a:solidFill>
              </a:rPr>
              <a:t>ASSISTER l’employeur dans la mise en œuvre des mesures de contrôle et l’évaluation de leur efficacité</a:t>
            </a:r>
          </a:p>
          <a:p>
            <a:pPr lvl="1">
              <a:lnSpc>
                <a:spcPct val="100000"/>
              </a:lnSpc>
            </a:pPr>
            <a:r>
              <a:rPr lang="fr-CA" sz="2700" b="0" dirty="0">
                <a:solidFill>
                  <a:srgbClr val="002060"/>
                </a:solidFill>
              </a:rPr>
              <a:t>COOPÉRER avec l’employeur pour élaborer une politique et des procédures</a:t>
            </a:r>
          </a:p>
          <a:p>
            <a:pPr lvl="1">
              <a:lnSpc>
                <a:spcPct val="100000"/>
              </a:lnSpc>
            </a:pPr>
            <a:r>
              <a:rPr lang="fr-CA" sz="2700" b="0" dirty="0">
                <a:solidFill>
                  <a:srgbClr val="002060"/>
                </a:solidFill>
              </a:rPr>
              <a:t>SURVEILLER et AMÉLIORER la santé et la sécurité au travail</a:t>
            </a:r>
          </a:p>
          <a:p>
            <a:pPr marL="457200" lvl="1" indent="0">
              <a:lnSpc>
                <a:spcPct val="100000"/>
              </a:lnSpc>
              <a:buFont typeface="Arial" panose="020B0604020202020204" pitchFamily="34" charset="0"/>
              <a:buNone/>
            </a:pPr>
            <a:endParaRPr lang="fr-CA" sz="2500" b="0" dirty="0">
              <a:solidFill>
                <a:schemeClr val="accent2"/>
              </a:solidFill>
              <a:latin typeface="+mn-lt"/>
            </a:endParaRPr>
          </a:p>
          <a:p>
            <a:pPr marL="0" indent="0">
              <a:buNone/>
            </a:pPr>
            <a:endParaRPr lang="fr-CA" sz="2800" b="0" dirty="0">
              <a:latin typeface="+mn-lt"/>
            </a:endParaRPr>
          </a:p>
          <a:p>
            <a:pPr marL="457200" lvl="1" indent="0">
              <a:buNone/>
            </a:pPr>
            <a:endParaRPr lang="fr-CA" b="0" dirty="0"/>
          </a:p>
        </p:txBody>
      </p:sp>
    </p:spTree>
    <p:extLst>
      <p:ext uri="{BB962C8B-B14F-4D97-AF65-F5344CB8AC3E}">
        <p14:creationId xmlns:p14="http://schemas.microsoft.com/office/powerpoint/2010/main" val="1445073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9583A-32D4-DE4C-A733-DFFDCFD4DEC3}"/>
              </a:ext>
            </a:extLst>
          </p:cNvPr>
          <p:cNvSpPr>
            <a:spLocks noGrp="1"/>
          </p:cNvSpPr>
          <p:nvPr>
            <p:ph type="ctrTitle"/>
          </p:nvPr>
        </p:nvSpPr>
        <p:spPr/>
        <p:txBody>
          <a:bodyPr>
            <a:normAutofit/>
          </a:bodyPr>
          <a:lstStyle/>
          <a:p>
            <a:r>
              <a:rPr lang="en-US" sz="5000" dirty="0"/>
              <a:t>Merci!</a:t>
            </a:r>
          </a:p>
        </p:txBody>
      </p:sp>
    </p:spTree>
    <p:extLst>
      <p:ext uri="{BB962C8B-B14F-4D97-AF65-F5344CB8AC3E}">
        <p14:creationId xmlns:p14="http://schemas.microsoft.com/office/powerpoint/2010/main" val="1281203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71F3-1AA2-6EFD-EAE9-06DA758259B3}"/>
              </a:ext>
            </a:extLst>
          </p:cNvPr>
          <p:cNvSpPr>
            <a:spLocks noGrp="1"/>
          </p:cNvSpPr>
          <p:nvPr>
            <p:ph type="title"/>
          </p:nvPr>
        </p:nvSpPr>
        <p:spPr/>
        <p:txBody>
          <a:bodyPr/>
          <a:lstStyle/>
          <a:p>
            <a:r>
              <a:rPr lang="en-CA" dirty="0" err="1"/>
              <a:t>Limites</a:t>
            </a:r>
            <a:r>
              <a:rPr lang="en-CA" dirty="0"/>
              <a:t> du SRI</a:t>
            </a:r>
            <a:endParaRPr lang="en-US" dirty="0"/>
          </a:p>
        </p:txBody>
      </p:sp>
      <p:sp>
        <p:nvSpPr>
          <p:cNvPr id="3" name="Content Placeholder 2">
            <a:extLst>
              <a:ext uri="{FF2B5EF4-FFF2-40B4-BE49-F238E27FC236}">
                <a16:creationId xmlns:a16="http://schemas.microsoft.com/office/drawing/2014/main" id="{87C00155-20BF-8F01-5FA3-FEFB6AA59E7A}"/>
              </a:ext>
            </a:extLst>
          </p:cNvPr>
          <p:cNvSpPr>
            <a:spLocks noGrp="1"/>
          </p:cNvSpPr>
          <p:nvPr>
            <p:ph idx="1"/>
          </p:nvPr>
        </p:nvSpPr>
        <p:spPr>
          <a:xfrm>
            <a:off x="1010587" y="1450428"/>
            <a:ext cx="10515600" cy="4659079"/>
          </a:xfrm>
        </p:spPr>
        <p:txBody>
          <a:bodyPr>
            <a:normAutofit lnSpcReduction="10000"/>
          </a:bodyPr>
          <a:lstStyle/>
          <a:p>
            <a:pPr marL="0" indent="0">
              <a:buNone/>
            </a:pPr>
            <a:r>
              <a:rPr lang="fr-FR" dirty="0"/>
              <a:t>Il s’agit d’une boucle sans fin. </a:t>
            </a:r>
          </a:p>
          <a:p>
            <a:pPr marL="0" indent="0">
              <a:buNone/>
            </a:pPr>
            <a:endParaRPr lang="fr-FR" dirty="0"/>
          </a:p>
          <a:p>
            <a:pPr marL="0" indent="0">
              <a:buNone/>
            </a:pPr>
            <a:r>
              <a:rPr lang="fr-FR" dirty="0"/>
              <a:t>Vous devez « jouer le jeu » avant de faire venir un(e) ASS si/quand les parties ne peuvent s’entendre.</a:t>
            </a:r>
          </a:p>
          <a:p>
            <a:pPr marL="0" indent="0">
              <a:buNone/>
            </a:pPr>
            <a:endParaRPr lang="fr-FR" dirty="0"/>
          </a:p>
          <a:p>
            <a:pPr marL="0" indent="0">
              <a:buNone/>
            </a:pPr>
            <a:r>
              <a:rPr lang="fr-FR" dirty="0"/>
              <a:t>Vous devez avoir des « discussions raisonnables » pour en arriver à des « résultats raisonnables » au comité mixte employé(e)-employeur. </a:t>
            </a:r>
          </a:p>
          <a:p>
            <a:pPr marL="0" indent="0">
              <a:buNone/>
            </a:pPr>
            <a:endParaRPr lang="fr-FR" dirty="0"/>
          </a:p>
          <a:p>
            <a:pPr marL="0" indent="0">
              <a:buNone/>
            </a:pPr>
            <a:r>
              <a:rPr lang="fr-FR" dirty="0"/>
              <a:t>Que se passe-t-il si les représentant(e)s de l’employeur répondent ‘non’ tout le temps ?</a:t>
            </a:r>
          </a:p>
          <a:p>
            <a:pPr marL="0" indent="0">
              <a:buNone/>
            </a:pPr>
            <a:endParaRPr lang="en-US" dirty="0"/>
          </a:p>
        </p:txBody>
      </p:sp>
    </p:spTree>
    <p:extLst>
      <p:ext uri="{BB962C8B-B14F-4D97-AF65-F5344CB8AC3E}">
        <p14:creationId xmlns:p14="http://schemas.microsoft.com/office/powerpoint/2010/main" val="3745125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25526-E0F0-0AFE-7C9B-F74F396E08EF}"/>
              </a:ext>
            </a:extLst>
          </p:cNvPr>
          <p:cNvSpPr>
            <a:spLocks noGrp="1"/>
          </p:cNvSpPr>
          <p:nvPr>
            <p:ph type="title"/>
          </p:nvPr>
        </p:nvSpPr>
        <p:spPr>
          <a:xfrm>
            <a:off x="838200" y="365125"/>
            <a:ext cx="10515600" cy="1325563"/>
          </a:xfrm>
        </p:spPr>
        <p:txBody>
          <a:bodyPr anchor="ctr">
            <a:normAutofit/>
          </a:bodyPr>
          <a:lstStyle/>
          <a:p>
            <a:r>
              <a:rPr lang="fr-FR" dirty="0"/>
              <a:t>La législation S&amp;S au Canada – Toute la vérité</a:t>
            </a:r>
            <a:endParaRPr lang="en-US" dirty="0"/>
          </a:p>
        </p:txBody>
      </p:sp>
      <p:sp>
        <p:nvSpPr>
          <p:cNvPr id="3" name="Content Placeholder 2">
            <a:extLst>
              <a:ext uri="{FF2B5EF4-FFF2-40B4-BE49-F238E27FC236}">
                <a16:creationId xmlns:a16="http://schemas.microsoft.com/office/drawing/2014/main" id="{1CEB61A2-E949-04AA-8698-1FAE1C77B62D}"/>
              </a:ext>
            </a:extLst>
          </p:cNvPr>
          <p:cNvSpPr>
            <a:spLocks noGrp="1"/>
          </p:cNvSpPr>
          <p:nvPr>
            <p:ph sz="half" idx="1"/>
          </p:nvPr>
        </p:nvSpPr>
        <p:spPr>
          <a:xfrm>
            <a:off x="838200" y="1825625"/>
            <a:ext cx="5181600" cy="4351338"/>
          </a:xfrm>
        </p:spPr>
        <p:txBody>
          <a:bodyPr>
            <a:normAutofit lnSpcReduction="10000"/>
          </a:bodyPr>
          <a:lstStyle/>
          <a:p>
            <a:pPr marL="0" indent="0">
              <a:buNone/>
            </a:pPr>
            <a:r>
              <a:rPr lang="fr-FR" sz="2800" b="0" dirty="0">
                <a:solidFill>
                  <a:schemeClr val="accent2"/>
                </a:solidFill>
                <a:latin typeface="Arial" panose="020B0604020202020204" pitchFamily="34" charset="0"/>
                <a:cs typeface="Arial" panose="020B0604020202020204" pitchFamily="34" charset="0"/>
              </a:rPr>
              <a:t>Les comités d’orientation et de santé et sécurité au travail constituent l’outil le plus important pour exercer les droits des travailleurs. </a:t>
            </a:r>
          </a:p>
          <a:p>
            <a:pPr marL="0" indent="0">
              <a:buNone/>
            </a:pPr>
            <a:endParaRPr lang="fr-FR" sz="2800" b="0" dirty="0">
              <a:solidFill>
                <a:schemeClr val="accent2"/>
              </a:solidFill>
              <a:latin typeface="Arial" panose="020B0604020202020204" pitchFamily="34" charset="0"/>
              <a:cs typeface="Arial" panose="020B0604020202020204" pitchFamily="34" charset="0"/>
            </a:endParaRPr>
          </a:p>
          <a:p>
            <a:pPr marL="0" indent="0">
              <a:buNone/>
            </a:pPr>
            <a:r>
              <a:rPr lang="fr-FR" sz="2800" b="0" dirty="0">
                <a:solidFill>
                  <a:schemeClr val="accent2"/>
                </a:solidFill>
                <a:latin typeface="Arial" panose="020B0604020202020204" pitchFamily="34" charset="0"/>
                <a:cs typeface="Arial" panose="020B0604020202020204" pitchFamily="34" charset="0"/>
              </a:rPr>
              <a:t>La participation des syndicats à ces comités aura un impact direct sur la santé et la sécurité de l’ensemble des travailleurs et travailleuses.</a:t>
            </a:r>
          </a:p>
          <a:p>
            <a:pPr marL="0" indent="0">
              <a:buNone/>
            </a:pPr>
            <a:endParaRPr lang="en-US" dirty="0"/>
          </a:p>
        </p:txBody>
      </p:sp>
      <p:pic>
        <p:nvPicPr>
          <p:cNvPr id="4" name="Picture 3">
            <a:extLst>
              <a:ext uri="{FF2B5EF4-FFF2-40B4-BE49-F238E27FC236}">
                <a16:creationId xmlns:a16="http://schemas.microsoft.com/office/drawing/2014/main" id="{8BC543B6-698D-B105-9658-B3DAF7C60924}"/>
              </a:ext>
            </a:extLst>
          </p:cNvPr>
          <p:cNvPicPr>
            <a:picLocks noChangeAspect="1"/>
          </p:cNvPicPr>
          <p:nvPr/>
        </p:nvPicPr>
        <p:blipFill>
          <a:blip r:embed="rId2"/>
          <a:stretch>
            <a:fillRect/>
          </a:stretch>
        </p:blipFill>
        <p:spPr>
          <a:xfrm>
            <a:off x="6199909" y="2060695"/>
            <a:ext cx="5181600" cy="3881198"/>
          </a:xfrm>
          <a:prstGeom prst="rect">
            <a:avLst/>
          </a:prstGeom>
          <a:noFill/>
        </p:spPr>
      </p:pic>
    </p:spTree>
    <p:extLst>
      <p:ext uri="{BB962C8B-B14F-4D97-AF65-F5344CB8AC3E}">
        <p14:creationId xmlns:p14="http://schemas.microsoft.com/office/powerpoint/2010/main" val="420799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D424-A5B2-595C-E284-7205FAFD94E1}"/>
              </a:ext>
            </a:extLst>
          </p:cNvPr>
          <p:cNvSpPr>
            <a:spLocks noGrp="1"/>
          </p:cNvSpPr>
          <p:nvPr>
            <p:ph type="title"/>
          </p:nvPr>
        </p:nvSpPr>
        <p:spPr>
          <a:xfrm>
            <a:off x="838200" y="365125"/>
            <a:ext cx="10515600" cy="1523636"/>
          </a:xfrm>
        </p:spPr>
        <p:txBody>
          <a:bodyPr>
            <a:normAutofit fontScale="90000"/>
          </a:bodyPr>
          <a:lstStyle/>
          <a:p>
            <a:r>
              <a:rPr lang="fr-FR" i="0" dirty="0">
                <a:effectLst/>
                <a:latin typeface="Helvetica Neue"/>
              </a:rPr>
              <a:t>Que fait un comité de santé et de sécurité?</a:t>
            </a:r>
            <a:br>
              <a:rPr lang="fr-FR" b="1" i="0" dirty="0">
                <a:effectLst/>
                <a:latin typeface="Helvetica Neue"/>
              </a:rPr>
            </a:br>
            <a:br>
              <a:rPr lang="en-US" b="1" dirty="0">
                <a:effectLst/>
                <a:latin typeface="inherit"/>
              </a:rPr>
            </a:br>
            <a:endParaRPr lang="en-US" dirty="0"/>
          </a:p>
        </p:txBody>
      </p:sp>
      <p:sp>
        <p:nvSpPr>
          <p:cNvPr id="3" name="Content Placeholder 2">
            <a:extLst>
              <a:ext uri="{FF2B5EF4-FFF2-40B4-BE49-F238E27FC236}">
                <a16:creationId xmlns:a16="http://schemas.microsoft.com/office/drawing/2014/main" id="{7509E427-1F20-74B8-DD1D-5DB20BEC70A8}"/>
              </a:ext>
            </a:extLst>
          </p:cNvPr>
          <p:cNvSpPr>
            <a:spLocks noGrp="1"/>
          </p:cNvSpPr>
          <p:nvPr>
            <p:ph idx="1"/>
          </p:nvPr>
        </p:nvSpPr>
        <p:spPr>
          <a:xfrm>
            <a:off x="838200" y="876925"/>
            <a:ext cx="10515600" cy="5735542"/>
          </a:xfrm>
        </p:spPr>
        <p:txBody>
          <a:bodyPr>
            <a:normAutofit fontScale="70000" lnSpcReduction="20000"/>
          </a:bodyPr>
          <a:lstStyle/>
          <a:p>
            <a:pPr algn="l">
              <a:buFont typeface="Arial" panose="020B0604020202020204" pitchFamily="34" charset="0"/>
              <a:buChar char="•"/>
            </a:pPr>
            <a:r>
              <a:rPr lang="fr-FR" b="0" i="0" dirty="0">
                <a:solidFill>
                  <a:srgbClr val="333333"/>
                </a:solidFill>
                <a:effectLst/>
                <a:latin typeface="Helvetica Neue"/>
              </a:rPr>
              <a:t>Repérer les dangers dans le lieu de travail.</a:t>
            </a:r>
          </a:p>
          <a:p>
            <a:pPr algn="l">
              <a:buFont typeface="Arial" panose="020B0604020202020204" pitchFamily="34" charset="0"/>
              <a:buChar char="•"/>
            </a:pPr>
            <a:r>
              <a:rPr lang="fr-FR" b="0" i="0" dirty="0">
                <a:solidFill>
                  <a:srgbClr val="333333"/>
                </a:solidFill>
                <a:effectLst/>
                <a:latin typeface="Helvetica Neue"/>
              </a:rPr>
              <a:t>Évaluer les dangers et les risques qui peuvent résulter en incidents, en blessures et en maladies.</a:t>
            </a:r>
          </a:p>
          <a:p>
            <a:r>
              <a:rPr lang="fr-FR" b="0" i="0" dirty="0">
                <a:solidFill>
                  <a:srgbClr val="333333"/>
                </a:solidFill>
                <a:effectLst/>
                <a:latin typeface="Helvetica Neue"/>
              </a:rPr>
              <a:t>Faire des recommandations à la direction en matière de prévention des accidents et d’activités liées aux programmes de sécurité.</a:t>
            </a:r>
          </a:p>
          <a:p>
            <a:pPr algn="l">
              <a:buFont typeface="Arial" panose="020B0604020202020204" pitchFamily="34" charset="0"/>
              <a:buChar char="•"/>
            </a:pPr>
            <a:r>
              <a:rPr lang="fr-FR" b="0" i="0" dirty="0">
                <a:solidFill>
                  <a:srgbClr val="333333"/>
                </a:solidFill>
                <a:effectLst/>
                <a:latin typeface="Helvetica Neue"/>
              </a:rPr>
              <a:t>Participer à l’élaboration et à la mise en œuvre de programmes en vue de protéger la santé et la sécurité des travailleurs. </a:t>
            </a:r>
          </a:p>
          <a:p>
            <a:pPr algn="l">
              <a:buFont typeface="Arial" panose="020B0604020202020204" pitchFamily="34" charset="0"/>
              <a:buChar char="•"/>
            </a:pPr>
            <a:r>
              <a:rPr lang="fr-FR" b="0" i="0" dirty="0">
                <a:solidFill>
                  <a:srgbClr val="333333"/>
                </a:solidFill>
                <a:effectLst/>
                <a:latin typeface="Helvetica Neue"/>
              </a:rPr>
              <a:t>Traiter les plaintes et donner suite aux suggestions des travailleurs concernant la santé et la sécurité.</a:t>
            </a:r>
          </a:p>
          <a:p>
            <a:pPr algn="l">
              <a:buFont typeface="Arial" panose="020B0604020202020204" pitchFamily="34" charset="0"/>
              <a:buChar char="•"/>
            </a:pPr>
            <a:r>
              <a:rPr lang="fr-FR" b="0" i="0" dirty="0">
                <a:solidFill>
                  <a:srgbClr val="333333"/>
                </a:solidFill>
                <a:effectLst/>
                <a:latin typeface="Helvetica Neue"/>
              </a:rPr>
              <a:t>Assurer la tenue et le suivi des dossiers registres concernant les blessures et dangers d’accident.</a:t>
            </a:r>
          </a:p>
          <a:p>
            <a:pPr algn="l">
              <a:buFont typeface="Arial" panose="020B0604020202020204" pitchFamily="34" charset="0"/>
              <a:buChar char="•"/>
            </a:pPr>
            <a:r>
              <a:rPr lang="fr-FR" b="0" i="0" dirty="0">
                <a:solidFill>
                  <a:srgbClr val="333333"/>
                </a:solidFill>
                <a:effectLst/>
                <a:latin typeface="Helvetica Neue"/>
              </a:rPr>
              <a:t>Examiner et suivre les rapports de situation dangereuse et recommander des mesures.</a:t>
            </a:r>
          </a:p>
          <a:p>
            <a:pPr algn="l">
              <a:buFont typeface="Arial" panose="020B0604020202020204" pitchFamily="34" charset="0"/>
              <a:buChar char="•"/>
            </a:pPr>
            <a:r>
              <a:rPr lang="fr-FR" b="0" i="0" dirty="0">
                <a:solidFill>
                  <a:srgbClr val="333333"/>
                </a:solidFill>
                <a:effectLst/>
                <a:latin typeface="Helvetica Neue"/>
              </a:rPr>
              <a:t>Mettre sur pied et promouvoir des programmes en vue d'améliorer la formation et l’éducation des travailleur employés.</a:t>
            </a:r>
          </a:p>
          <a:p>
            <a:pPr algn="l">
              <a:buFont typeface="Arial" panose="020B0604020202020204" pitchFamily="34" charset="0"/>
              <a:buChar char="•"/>
            </a:pPr>
            <a:r>
              <a:rPr lang="fr-FR" b="0" i="0" dirty="0">
                <a:solidFill>
                  <a:srgbClr val="333333"/>
                </a:solidFill>
                <a:effectLst/>
                <a:latin typeface="Helvetica Neue"/>
              </a:rPr>
              <a:t>Participer à toutes les enquêtes et demandes de renseignements concernant la santé et la sécurité au travail.</a:t>
            </a:r>
          </a:p>
          <a:p>
            <a:pPr algn="l">
              <a:buFont typeface="Arial" panose="020B0604020202020204" pitchFamily="34" charset="0"/>
              <a:buChar char="•"/>
            </a:pPr>
            <a:r>
              <a:rPr lang="fr-FR" b="0" i="0" dirty="0">
                <a:solidFill>
                  <a:srgbClr val="333333"/>
                </a:solidFill>
                <a:effectLst/>
                <a:latin typeface="Helvetica Neue"/>
              </a:rPr>
              <a:t>Consulter des experts techniques et professionnels.</a:t>
            </a:r>
          </a:p>
          <a:p>
            <a:pPr algn="l">
              <a:buFont typeface="Arial" panose="020B0604020202020204" pitchFamily="34" charset="0"/>
              <a:buChar char="•"/>
            </a:pPr>
            <a:r>
              <a:rPr lang="fr-FR" b="0" i="0" dirty="0">
                <a:solidFill>
                  <a:srgbClr val="333333"/>
                </a:solidFill>
                <a:effectLst/>
                <a:latin typeface="Helvetica Neue"/>
              </a:rPr>
              <a:t>Contribuer à régler les refus de travailler et les arrêts de travail.</a:t>
            </a:r>
          </a:p>
          <a:p>
            <a:pPr algn="l">
              <a:buFont typeface="Arial" panose="020B0604020202020204" pitchFamily="34" charset="0"/>
              <a:buChar char="•"/>
            </a:pPr>
            <a:r>
              <a:rPr lang="fr-FR" b="0" i="0" dirty="0">
                <a:solidFill>
                  <a:srgbClr val="333333"/>
                </a:solidFill>
                <a:effectLst/>
                <a:latin typeface="Helvetica Neue"/>
              </a:rPr>
              <a:t>Contrôler l’efficacité des programmes et des procédures liés à la sécurité.</a:t>
            </a:r>
          </a:p>
          <a:p>
            <a:endParaRPr lang="en-US" dirty="0"/>
          </a:p>
        </p:txBody>
      </p:sp>
    </p:spTree>
    <p:extLst>
      <p:ext uri="{BB962C8B-B14F-4D97-AF65-F5344CB8AC3E}">
        <p14:creationId xmlns:p14="http://schemas.microsoft.com/office/powerpoint/2010/main" val="3807090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B23AD-D779-9DA9-B500-6479A69E94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819909-1992-2C49-F9A5-FF66FEB75726}"/>
              </a:ext>
            </a:extLst>
          </p:cNvPr>
          <p:cNvSpPr>
            <a:spLocks noGrp="1"/>
          </p:cNvSpPr>
          <p:nvPr>
            <p:ph type="title"/>
          </p:nvPr>
        </p:nvSpPr>
        <p:spPr>
          <a:xfrm>
            <a:off x="838200" y="365125"/>
            <a:ext cx="10515600" cy="1523636"/>
          </a:xfrm>
        </p:spPr>
        <p:txBody>
          <a:bodyPr>
            <a:normAutofit fontScale="90000"/>
          </a:bodyPr>
          <a:lstStyle/>
          <a:p>
            <a:r>
              <a:rPr lang="fr-FR" sz="4000" i="0" dirty="0">
                <a:effectLst/>
              </a:rPr>
              <a:t>Que fait un comité de santé et de sécurité?</a:t>
            </a:r>
            <a:br>
              <a:rPr lang="fr-FR" b="1" i="0" dirty="0">
                <a:effectLst/>
                <a:latin typeface="Helvetica Neue"/>
              </a:rPr>
            </a:br>
            <a:br>
              <a:rPr lang="en-US" b="1" dirty="0">
                <a:effectLst/>
                <a:latin typeface="inherit"/>
              </a:rPr>
            </a:br>
            <a:endParaRPr lang="en-US" dirty="0"/>
          </a:p>
        </p:txBody>
      </p:sp>
      <p:sp>
        <p:nvSpPr>
          <p:cNvPr id="3" name="Content Placeholder 2">
            <a:extLst>
              <a:ext uri="{FF2B5EF4-FFF2-40B4-BE49-F238E27FC236}">
                <a16:creationId xmlns:a16="http://schemas.microsoft.com/office/drawing/2014/main" id="{E796F71D-B1E8-1C03-833D-7675239DF721}"/>
              </a:ext>
            </a:extLst>
          </p:cNvPr>
          <p:cNvSpPr>
            <a:spLocks noGrp="1"/>
          </p:cNvSpPr>
          <p:nvPr>
            <p:ph idx="1"/>
          </p:nvPr>
        </p:nvSpPr>
        <p:spPr>
          <a:xfrm>
            <a:off x="838200" y="1014085"/>
            <a:ext cx="10515600" cy="5735542"/>
          </a:xfrm>
        </p:spPr>
        <p:txBody>
          <a:bodyPr>
            <a:normAutofit fontScale="92500" lnSpcReduction="20000"/>
          </a:bodyPr>
          <a:lstStyle/>
          <a:p>
            <a:pPr algn="l">
              <a:buFont typeface="Arial" panose="020B0604020202020204" pitchFamily="34" charset="0"/>
              <a:buChar char="•"/>
            </a:pPr>
            <a:r>
              <a:rPr lang="fr-FR" sz="2100" b="0" i="0" dirty="0">
                <a:solidFill>
                  <a:srgbClr val="333333"/>
                </a:solidFill>
                <a:effectLst/>
                <a:latin typeface="+mn-lt"/>
              </a:rPr>
              <a:t>Repérer les dangers dans le lieu de travail</a:t>
            </a:r>
          </a:p>
          <a:p>
            <a:pPr algn="l">
              <a:buFont typeface="Arial" panose="020B0604020202020204" pitchFamily="34" charset="0"/>
              <a:buChar char="•"/>
            </a:pPr>
            <a:r>
              <a:rPr lang="fr-FR" sz="2100" b="0" i="0" dirty="0">
                <a:solidFill>
                  <a:srgbClr val="333333"/>
                </a:solidFill>
                <a:effectLst/>
                <a:latin typeface="+mn-lt"/>
              </a:rPr>
              <a:t>Évaluer les dangers et les risques qui peuvent résulter en incidents, en blessures et en maladies</a:t>
            </a:r>
          </a:p>
          <a:p>
            <a:r>
              <a:rPr lang="fr-FR" sz="2100" b="1" i="0" dirty="0">
                <a:solidFill>
                  <a:srgbClr val="333333"/>
                </a:solidFill>
                <a:effectLst/>
                <a:latin typeface="+mn-lt"/>
              </a:rPr>
              <a:t>Faire des recommandations à la direction en matière de prévention des accidents et d’activités liées aux programmes de sécurité</a:t>
            </a:r>
          </a:p>
          <a:p>
            <a:pPr algn="l">
              <a:buFont typeface="Arial" panose="020B0604020202020204" pitchFamily="34" charset="0"/>
              <a:buChar char="•"/>
            </a:pPr>
            <a:r>
              <a:rPr lang="fr-FR" sz="2100" b="0" i="0" dirty="0">
                <a:solidFill>
                  <a:srgbClr val="333333"/>
                </a:solidFill>
                <a:effectLst/>
                <a:latin typeface="+mn-lt"/>
              </a:rPr>
              <a:t>Participer à l’élaboration et à la mise en œuvre de programmes en vue de protéger la santé et la sécurité des travailleurs </a:t>
            </a:r>
          </a:p>
          <a:p>
            <a:pPr algn="l">
              <a:buFont typeface="Arial" panose="020B0604020202020204" pitchFamily="34" charset="0"/>
              <a:buChar char="•"/>
            </a:pPr>
            <a:r>
              <a:rPr lang="fr-FR" sz="2100" b="0" i="0" dirty="0">
                <a:solidFill>
                  <a:srgbClr val="333333"/>
                </a:solidFill>
                <a:effectLst/>
                <a:latin typeface="+mn-lt"/>
              </a:rPr>
              <a:t>Traiter les plaintes et donner suite aux suggestions des travailleurs concernant la santé et la sécurité</a:t>
            </a:r>
          </a:p>
          <a:p>
            <a:pPr algn="l">
              <a:buFont typeface="Arial" panose="020B0604020202020204" pitchFamily="34" charset="0"/>
              <a:buChar char="•"/>
            </a:pPr>
            <a:r>
              <a:rPr lang="fr-FR" sz="2100" b="0" i="0" dirty="0">
                <a:solidFill>
                  <a:srgbClr val="333333"/>
                </a:solidFill>
                <a:effectLst/>
                <a:latin typeface="+mn-lt"/>
              </a:rPr>
              <a:t>Assurer la tenue et le suivi des dossiers registres concernant les blessures et dangers d’accident</a:t>
            </a:r>
          </a:p>
          <a:p>
            <a:pPr algn="l">
              <a:buFont typeface="Arial" panose="020B0604020202020204" pitchFamily="34" charset="0"/>
              <a:buChar char="•"/>
            </a:pPr>
            <a:r>
              <a:rPr lang="fr-FR" sz="2100" b="0" i="0" dirty="0">
                <a:solidFill>
                  <a:srgbClr val="333333"/>
                </a:solidFill>
                <a:effectLst/>
                <a:latin typeface="+mn-lt"/>
              </a:rPr>
              <a:t>Examiner et suivre les rapports de situation dangereuse et recommander des mesures</a:t>
            </a:r>
          </a:p>
          <a:p>
            <a:pPr algn="l">
              <a:buFont typeface="Arial" panose="020B0604020202020204" pitchFamily="34" charset="0"/>
              <a:buChar char="•"/>
            </a:pPr>
            <a:r>
              <a:rPr lang="fr-FR" sz="2100" b="0" i="0" dirty="0">
                <a:solidFill>
                  <a:srgbClr val="333333"/>
                </a:solidFill>
                <a:effectLst/>
                <a:latin typeface="+mn-lt"/>
              </a:rPr>
              <a:t>Mettre sur pied et promouvoir des programmes en vue d'améliorer la formation et l’éducation des travailleur employés</a:t>
            </a:r>
          </a:p>
          <a:p>
            <a:pPr algn="l">
              <a:buFont typeface="Arial" panose="020B0604020202020204" pitchFamily="34" charset="0"/>
              <a:buChar char="•"/>
            </a:pPr>
            <a:r>
              <a:rPr lang="fr-FR" sz="2100" b="0" i="0" dirty="0">
                <a:solidFill>
                  <a:srgbClr val="333333"/>
                </a:solidFill>
                <a:effectLst/>
                <a:latin typeface="+mn-lt"/>
              </a:rPr>
              <a:t>Participer à toutes les enquêtes et demandes de renseignements concernant la santé et la sécurité au travail</a:t>
            </a:r>
          </a:p>
          <a:p>
            <a:pPr algn="l">
              <a:buFont typeface="Arial" panose="020B0604020202020204" pitchFamily="34" charset="0"/>
              <a:buChar char="•"/>
            </a:pPr>
            <a:r>
              <a:rPr lang="fr-FR" sz="2100" b="0" i="0" dirty="0">
                <a:solidFill>
                  <a:srgbClr val="333333"/>
                </a:solidFill>
                <a:effectLst/>
                <a:latin typeface="+mn-lt"/>
              </a:rPr>
              <a:t>Consulter des experts techniques et professionnels</a:t>
            </a:r>
          </a:p>
          <a:p>
            <a:pPr algn="l">
              <a:buFont typeface="Arial" panose="020B0604020202020204" pitchFamily="34" charset="0"/>
              <a:buChar char="•"/>
            </a:pPr>
            <a:r>
              <a:rPr lang="fr-FR" sz="2100" b="0" i="0" dirty="0">
                <a:solidFill>
                  <a:srgbClr val="333333"/>
                </a:solidFill>
                <a:effectLst/>
                <a:latin typeface="+mn-lt"/>
              </a:rPr>
              <a:t>Contribuer à régler les refus de travailler et les arrêts de travail</a:t>
            </a:r>
          </a:p>
          <a:p>
            <a:pPr algn="l">
              <a:buFont typeface="Arial" panose="020B0604020202020204" pitchFamily="34" charset="0"/>
              <a:buChar char="•"/>
            </a:pPr>
            <a:r>
              <a:rPr lang="fr-FR" sz="2100" b="0" i="0" dirty="0">
                <a:solidFill>
                  <a:srgbClr val="333333"/>
                </a:solidFill>
                <a:effectLst/>
                <a:latin typeface="+mn-lt"/>
              </a:rPr>
              <a:t>Contrôler l’efficacité des programmes et des procédures liés à la sécurité</a:t>
            </a:r>
          </a:p>
          <a:p>
            <a:endParaRPr lang="en-US" dirty="0"/>
          </a:p>
        </p:txBody>
      </p:sp>
    </p:spTree>
    <p:extLst>
      <p:ext uri="{BB962C8B-B14F-4D97-AF65-F5344CB8AC3E}">
        <p14:creationId xmlns:p14="http://schemas.microsoft.com/office/powerpoint/2010/main" val="3069524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oster of a person sitting at a desk&#10;&#10;Description automatically generated">
            <a:extLst>
              <a:ext uri="{FF2B5EF4-FFF2-40B4-BE49-F238E27FC236}">
                <a16:creationId xmlns:a16="http://schemas.microsoft.com/office/drawing/2014/main" id="{96F0BEA0-90FA-C6E5-E355-BDC0102F5BFB}"/>
              </a:ext>
            </a:extLst>
          </p:cNvPr>
          <p:cNvPicPr>
            <a:picLocks noGrp="1" noChangeAspect="1"/>
          </p:cNvPicPr>
          <p:nvPr>
            <p:ph idx="1"/>
          </p:nvPr>
        </p:nvPicPr>
        <p:blipFill>
          <a:blip r:embed="rId2"/>
          <a:stretch>
            <a:fillRect/>
          </a:stretch>
        </p:blipFill>
        <p:spPr>
          <a:xfrm>
            <a:off x="1431570" y="68263"/>
            <a:ext cx="9328860" cy="6040437"/>
          </a:xfrm>
          <a:noFill/>
        </p:spPr>
      </p:pic>
    </p:spTree>
    <p:extLst>
      <p:ext uri="{BB962C8B-B14F-4D97-AF65-F5344CB8AC3E}">
        <p14:creationId xmlns:p14="http://schemas.microsoft.com/office/powerpoint/2010/main" val="2344370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180959F-F282-397C-5D89-76354592B760}"/>
              </a:ext>
            </a:extLst>
          </p:cNvPr>
          <p:cNvGraphicFramePr>
            <a:graphicFrameLocks noGrp="1" noChangeAspect="1"/>
          </p:cNvGraphicFramePr>
          <p:nvPr>
            <p:ph idx="1"/>
            <p:extLst>
              <p:ext uri="{D42A27DB-BD31-4B8C-83A1-F6EECF244321}">
                <p14:modId xmlns:p14="http://schemas.microsoft.com/office/powerpoint/2010/main" val="1419087838"/>
              </p:ext>
            </p:extLst>
          </p:nvPr>
        </p:nvGraphicFramePr>
        <p:xfrm>
          <a:off x="3953164" y="259610"/>
          <a:ext cx="4036580" cy="6129789"/>
        </p:xfrm>
        <a:graphic>
          <a:graphicData uri="http://schemas.openxmlformats.org/presentationml/2006/ole">
            <mc:AlternateContent xmlns:mc="http://schemas.openxmlformats.org/markup-compatibility/2006">
              <mc:Choice xmlns:v="urn:schemas-microsoft-com:vml" Requires="v">
                <p:oleObj name="Acrobat Document" r:id="rId2" imgW="3702986" imgH="5623510" progId="AcroExch.Document.DC">
                  <p:embed/>
                </p:oleObj>
              </mc:Choice>
              <mc:Fallback>
                <p:oleObj name="Acrobat Document" r:id="rId2" imgW="3702986" imgH="5623510" progId="AcroExch.Document.DC">
                  <p:embed/>
                  <p:pic>
                    <p:nvPicPr>
                      <p:cNvPr id="0" name=""/>
                      <p:cNvPicPr/>
                      <p:nvPr/>
                    </p:nvPicPr>
                    <p:blipFill>
                      <a:blip r:embed="rId3"/>
                      <a:stretch>
                        <a:fillRect/>
                      </a:stretch>
                    </p:blipFill>
                    <p:spPr>
                      <a:xfrm>
                        <a:off x="3953164" y="259610"/>
                        <a:ext cx="4036580" cy="6129789"/>
                      </a:xfrm>
                      <a:prstGeom prst="rect">
                        <a:avLst/>
                      </a:prstGeom>
                    </p:spPr>
                  </p:pic>
                </p:oleObj>
              </mc:Fallback>
            </mc:AlternateContent>
          </a:graphicData>
        </a:graphic>
      </p:graphicFrame>
    </p:spTree>
    <p:extLst>
      <p:ext uri="{BB962C8B-B14F-4D97-AF65-F5344CB8AC3E}">
        <p14:creationId xmlns:p14="http://schemas.microsoft.com/office/powerpoint/2010/main" val="1201419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3057-9A36-8E43-8175-38E4EFBB86DF}"/>
              </a:ext>
            </a:extLst>
          </p:cNvPr>
          <p:cNvSpPr>
            <a:spLocks noGrp="1"/>
          </p:cNvSpPr>
          <p:nvPr>
            <p:ph type="title"/>
          </p:nvPr>
        </p:nvSpPr>
        <p:spPr/>
        <p:txBody>
          <a:bodyPr>
            <a:normAutofit/>
          </a:bodyPr>
          <a:lstStyle/>
          <a:p>
            <a:r>
              <a:rPr lang="fr-CA" dirty="0">
                <a:latin typeface="Arial" panose="020B0604020202020204" pitchFamily="34" charset="0"/>
                <a:cs typeface="Arial" panose="020B0604020202020204" pitchFamily="34" charset="0"/>
              </a:rPr>
              <a:t>Responsabilités</a:t>
            </a:r>
            <a:r>
              <a:rPr lang="fr-CA" dirty="0">
                <a:latin typeface="Avenir LT Std 55 Roman" panose="020B0503020203020204" pitchFamily="34" charset="0"/>
              </a:rPr>
              <a:t> de l’employeur </a:t>
            </a:r>
            <a:br>
              <a:rPr lang="fr-CA" dirty="0">
                <a:latin typeface="Avenir LT Std 55 Roman" panose="020B0503020203020204" pitchFamily="34" charset="0"/>
              </a:rPr>
            </a:br>
            <a:r>
              <a:rPr lang="fr-CA" dirty="0">
                <a:latin typeface="Avenir LT Std 55 Roman" panose="020B0503020203020204" pitchFamily="34" charset="0"/>
              </a:rPr>
              <a:t>selon le </a:t>
            </a:r>
            <a:r>
              <a:rPr lang="fr-CA" i="1" dirty="0">
                <a:latin typeface="Avenir LT Std 55 Roman" panose="020B0503020203020204" pitchFamily="34" charset="0"/>
              </a:rPr>
              <a:t>Code canadien du travail</a:t>
            </a:r>
            <a:endParaRPr lang="en-US" i="1" dirty="0">
              <a:latin typeface="Avenir LT Std 55 Roman" panose="020B0503020203020204" pitchFamily="34" charset="0"/>
            </a:endParaRPr>
          </a:p>
        </p:txBody>
      </p:sp>
      <p:sp>
        <p:nvSpPr>
          <p:cNvPr id="7" name="Content Placeholder 6">
            <a:extLst>
              <a:ext uri="{FF2B5EF4-FFF2-40B4-BE49-F238E27FC236}">
                <a16:creationId xmlns:a16="http://schemas.microsoft.com/office/drawing/2014/main" id="{EA719DBB-B9A0-ED4A-963F-5B6BCB75E684}"/>
              </a:ext>
            </a:extLst>
          </p:cNvPr>
          <p:cNvSpPr>
            <a:spLocks noGrp="1"/>
          </p:cNvSpPr>
          <p:nvPr>
            <p:ph idx="1"/>
          </p:nvPr>
        </p:nvSpPr>
        <p:spPr>
          <a:xfrm>
            <a:off x="838200" y="1825625"/>
            <a:ext cx="10515600" cy="3415846"/>
          </a:xfrm>
        </p:spPr>
        <p:txBody>
          <a:bodyPr>
            <a:normAutofit/>
          </a:bodyPr>
          <a:lstStyle/>
          <a:p>
            <a:pPr marL="0" indent="0">
              <a:buNone/>
            </a:pPr>
            <a:r>
              <a:rPr lang="fr-CA" u="sng" dirty="0"/>
              <a:t>Devoir de l’employeur</a:t>
            </a:r>
            <a:r>
              <a:rPr lang="fr-CA" dirty="0"/>
              <a:t>:</a:t>
            </a:r>
          </a:p>
          <a:p>
            <a:pPr lvl="1"/>
            <a:r>
              <a:rPr lang="fr-CA" sz="2800" b="0" dirty="0"/>
              <a:t>Identifier et évaluer les risques ergonomiques</a:t>
            </a:r>
          </a:p>
          <a:p>
            <a:pPr lvl="1"/>
            <a:r>
              <a:rPr lang="fr-CA" sz="2800" b="0" dirty="0"/>
              <a:t>Fournir des équipements ergonomiques et des formations</a:t>
            </a:r>
          </a:p>
          <a:p>
            <a:pPr lvl="1"/>
            <a:r>
              <a:rPr lang="fr-CA" sz="2800" b="0" dirty="0"/>
              <a:t>Mettre en place des normes ergonomiques dans le lieu de travail</a:t>
            </a:r>
          </a:p>
          <a:p>
            <a:pPr lvl="1"/>
            <a:r>
              <a:rPr lang="fr-CA" sz="2800" b="0" dirty="0"/>
              <a:t>Assurer la formation des travailleurs sur les pratiques ergonomiques adéquates</a:t>
            </a:r>
          </a:p>
        </p:txBody>
      </p:sp>
    </p:spTree>
    <p:extLst>
      <p:ext uri="{BB962C8B-B14F-4D97-AF65-F5344CB8AC3E}">
        <p14:creationId xmlns:p14="http://schemas.microsoft.com/office/powerpoint/2010/main" val="37548721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NUM" val="9"/>
</p:tagLst>
</file>

<file path=ppt/tags/tag12.xml><?xml version="1.0" encoding="utf-8"?>
<p:tagLst xmlns:a="http://schemas.openxmlformats.org/drawingml/2006/main" xmlns:r="http://schemas.openxmlformats.org/officeDocument/2006/relationships" xmlns:p="http://schemas.openxmlformats.org/presentationml/2006/main">
  <p:tag name="NUM" val="10"/>
</p:tagLst>
</file>

<file path=ppt/tags/tag13.xml><?xml version="1.0" encoding="utf-8"?>
<p:tagLst xmlns:a="http://schemas.openxmlformats.org/drawingml/2006/main" xmlns:r="http://schemas.openxmlformats.org/officeDocument/2006/relationships" xmlns:p="http://schemas.openxmlformats.org/presentationml/2006/main">
  <p:tag name="NUM" val="11"/>
</p:tagLst>
</file>

<file path=ppt/tags/tag14.xml><?xml version="1.0" encoding="utf-8"?>
<p:tagLst xmlns:a="http://schemas.openxmlformats.org/drawingml/2006/main" xmlns:r="http://schemas.openxmlformats.org/officeDocument/2006/relationships" xmlns:p="http://schemas.openxmlformats.org/presentationml/2006/main">
  <p:tag name="NUM" val="1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Office Theme">
  <a:themeElements>
    <a:clrScheme name="PSAC Generic Template">
      <a:dk1>
        <a:srgbClr val="000000"/>
      </a:dk1>
      <a:lt1>
        <a:srgbClr val="FFFFFF"/>
      </a:lt1>
      <a:dk2>
        <a:srgbClr val="595959"/>
      </a:dk2>
      <a:lt2>
        <a:srgbClr val="EEEEEE"/>
      </a:lt2>
      <a:accent1>
        <a:srgbClr val="BF301A"/>
      </a:accent1>
      <a:accent2>
        <a:srgbClr val="2C2D48"/>
      </a:accent2>
      <a:accent3>
        <a:srgbClr val="D5D5D5"/>
      </a:accent3>
      <a:accent4>
        <a:srgbClr val="45AEE2"/>
      </a:accent4>
      <a:accent5>
        <a:srgbClr val="2C2D48"/>
      </a:accent5>
      <a:accent6>
        <a:srgbClr val="BF2E1A"/>
      </a:accent6>
      <a:hlink>
        <a:srgbClr val="6F859C"/>
      </a:hlink>
      <a:folHlink>
        <a:srgbClr val="2852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1ACC17A-5736-5542-9A9E-1B6A698EF207}" vid="{6EDF1C3C-76FC-9B4C-9C4F-97D0DFE20A45}"/>
    </a:ext>
  </a:extLst>
</a:theme>
</file>

<file path=ppt/theme/theme2.xml><?xml version="1.0" encoding="utf-8"?>
<a:theme xmlns:a="http://schemas.openxmlformats.org/drawingml/2006/main" name="1_Office Theme">
  <a:themeElements>
    <a:clrScheme name="PSAC Generic Template">
      <a:dk1>
        <a:srgbClr val="000000"/>
      </a:dk1>
      <a:lt1>
        <a:srgbClr val="FFFFFF"/>
      </a:lt1>
      <a:dk2>
        <a:srgbClr val="595959"/>
      </a:dk2>
      <a:lt2>
        <a:srgbClr val="EEEEEE"/>
      </a:lt2>
      <a:accent1>
        <a:srgbClr val="BF301A"/>
      </a:accent1>
      <a:accent2>
        <a:srgbClr val="2C2D48"/>
      </a:accent2>
      <a:accent3>
        <a:srgbClr val="D5D5D5"/>
      </a:accent3>
      <a:accent4>
        <a:srgbClr val="45AEE2"/>
      </a:accent4>
      <a:accent5>
        <a:srgbClr val="2C2D48"/>
      </a:accent5>
      <a:accent6>
        <a:srgbClr val="BF2E1A"/>
      </a:accent6>
      <a:hlink>
        <a:srgbClr val="6F859C"/>
      </a:hlink>
      <a:folHlink>
        <a:srgbClr val="2852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PSAC-National" id="{3E3D3F09-9640-5044-A852-D2CC75A9CCA8}" vid="{B8537072-B74A-AF4A-9C96-411FE9F20D9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SAC Generic Template">
    <a:dk1>
      <a:srgbClr val="000000"/>
    </a:dk1>
    <a:lt1>
      <a:srgbClr val="FFFFFF"/>
    </a:lt1>
    <a:dk2>
      <a:srgbClr val="595959"/>
    </a:dk2>
    <a:lt2>
      <a:srgbClr val="EEEEEE"/>
    </a:lt2>
    <a:accent1>
      <a:srgbClr val="BF301A"/>
    </a:accent1>
    <a:accent2>
      <a:srgbClr val="2C2D48"/>
    </a:accent2>
    <a:accent3>
      <a:srgbClr val="D5D5D5"/>
    </a:accent3>
    <a:accent4>
      <a:srgbClr val="45AEE2"/>
    </a:accent4>
    <a:accent5>
      <a:srgbClr val="2C2D48"/>
    </a:accent5>
    <a:accent6>
      <a:srgbClr val="BF2E1A"/>
    </a:accent6>
    <a:hlink>
      <a:srgbClr val="6F859C"/>
    </a:hlink>
    <a:folHlink>
      <a:srgbClr val="28526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14e2f15-b647-4ecf-94ca-2628f5150f37" xsi:nil="true"/>
    <lcf76f155ced4ddcb4097134ff3c332f xmlns="0d6345e5-1cf7-473e-87c6-102aa3c56c7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0FC9958D441543BE67FA11E002536F" ma:contentTypeVersion="13" ma:contentTypeDescription="Crée un document." ma:contentTypeScope="" ma:versionID="7ede5c1d1b75ee81b946fb6196c832c3">
  <xsd:schema xmlns:xsd="http://www.w3.org/2001/XMLSchema" xmlns:xs="http://www.w3.org/2001/XMLSchema" xmlns:p="http://schemas.microsoft.com/office/2006/metadata/properties" xmlns:ns2="0d6345e5-1cf7-473e-87c6-102aa3c56c75" xmlns:ns3="d14e2f15-b647-4ecf-94ca-2628f5150f37" targetNamespace="http://schemas.microsoft.com/office/2006/metadata/properties" ma:root="true" ma:fieldsID="863d9d3589eff8540578ff7184ee7038" ns2:_="" ns3:_="">
    <xsd:import namespace="0d6345e5-1cf7-473e-87c6-102aa3c56c75"/>
    <xsd:import namespace="d14e2f15-b647-4ecf-94ca-2628f5150f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345e5-1cf7-473e-87c6-102aa3c56c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5af47b69-c9b1-4764-9e67-26b8361a465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4e2f15-b647-4ecf-94ca-2628f5150f3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34874f3-4ad8-41e3-89d8-df442dada7e2}" ma:internalName="TaxCatchAll" ma:showField="CatchAllData" ma:web="d14e2f15-b647-4ecf-94ca-2628f5150f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3821EB-B30A-4D1E-9FC9-B07A7550A909}"/>
</file>

<file path=customXml/itemProps2.xml><?xml version="1.0" encoding="utf-8"?>
<ds:datastoreItem xmlns:ds="http://schemas.openxmlformats.org/officeDocument/2006/customXml" ds:itemID="{C3B193F2-2AB1-42CF-8EA8-20DF005F0F2B}">
  <ds:schemaRefs>
    <ds:schemaRef ds:uri="http://purl.org/dc/dcmitype/"/>
    <ds:schemaRef ds:uri="http://schemas.openxmlformats.org/package/2006/metadata/core-properties"/>
    <ds:schemaRef ds:uri="http://schemas.microsoft.com/office/infopath/2007/PartnerControls"/>
    <ds:schemaRef ds:uri="http://www.w3.org/XML/1998/namespace"/>
    <ds:schemaRef ds:uri="78a40f4d-6c68-4f21-80d5-a8fc8f00890f"/>
    <ds:schemaRef ds:uri="http://schemas.microsoft.com/office/2006/documentManagement/types"/>
    <ds:schemaRef ds:uri="http://purl.org/dc/terms/"/>
    <ds:schemaRef ds:uri="e3912cd8-9f0d-49a4-9464-e2c3dc614582"/>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D033638E-E8A0-4951-8936-84816D4B49FF}"/>
</file>

<file path=docProps/app.xml><?xml version="1.0" encoding="utf-8"?>
<Properties xmlns="http://schemas.openxmlformats.org/officeDocument/2006/extended-properties" xmlns:vt="http://schemas.openxmlformats.org/officeDocument/2006/docPropsVTypes">
  <Template/>
  <TotalTime>3323</TotalTime>
  <Words>1697</Words>
  <Application>Microsoft Office PowerPoint</Application>
  <PresentationFormat>Widescreen</PresentationFormat>
  <Paragraphs>172</Paragraphs>
  <Slides>22</Slides>
  <Notes>8</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3" baseType="lpstr">
      <vt:lpstr>Arial</vt:lpstr>
      <vt:lpstr>Avenir LT Std 45 Book</vt:lpstr>
      <vt:lpstr>Avenir LT Std 55 Roman</vt:lpstr>
      <vt:lpstr>Avenir LT Std 65 Medium</vt:lpstr>
      <vt:lpstr>Calibri</vt:lpstr>
      <vt:lpstr>Helvetica Neue</vt:lpstr>
      <vt:lpstr>inherit</vt:lpstr>
      <vt:lpstr>Times New Roman</vt:lpstr>
      <vt:lpstr>Office Theme</vt:lpstr>
      <vt:lpstr>1_Office Theme</vt:lpstr>
      <vt:lpstr>Acrobat Document</vt:lpstr>
      <vt:lpstr>Comité de santé et securité  éfficace : rôles et responsibilitiés des membres</vt:lpstr>
      <vt:lpstr>Système de responsabilité interne</vt:lpstr>
      <vt:lpstr>Limites du SRI</vt:lpstr>
      <vt:lpstr>La législation S&amp;S au Canada – Toute la vérité</vt:lpstr>
      <vt:lpstr>Que fait un comité de santé et de sécurité?  </vt:lpstr>
      <vt:lpstr>Que fait un comité de santé et de sécurité?  </vt:lpstr>
      <vt:lpstr>PowerPoint Presentation</vt:lpstr>
      <vt:lpstr>PowerPoint Presentation</vt:lpstr>
      <vt:lpstr>Responsabilités de l’employeur  selon le Code canadien du travail</vt:lpstr>
      <vt:lpstr>Obligations de l’employeur</vt:lpstr>
      <vt:lpstr>Responsabilités des employés</vt:lpstr>
      <vt:lpstr>Évaluations ergonomiques en milieu de travail</vt:lpstr>
      <vt:lpstr>Règlement canadien sur  la santé et la sécurité au travail</vt:lpstr>
      <vt:lpstr>Rôles des comités</vt:lpstr>
      <vt:lpstr>Télétravail: Comités et communication</vt:lpstr>
      <vt:lpstr>Responsabilités des employés</vt:lpstr>
      <vt:lpstr>La législation S&amp;S au Canada – Toute la vérité</vt:lpstr>
      <vt:lpstr>127.1 – PRIP</vt:lpstr>
      <vt:lpstr>Comités en milieu de travail et représentants</vt:lpstr>
      <vt:lpstr>Conseils, outils et renseignements</vt:lpstr>
      <vt:lpstr>Objectifs du comité</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national de l'AFPC</dc:title>
  <dc:creator>Ruth Greer</dc:creator>
  <cp:lastModifiedBy>Andrea Peart</cp:lastModifiedBy>
  <cp:revision>116</cp:revision>
  <cp:lastPrinted>2024-10-30T18:38:48Z</cp:lastPrinted>
  <dcterms:created xsi:type="dcterms:W3CDTF">2022-03-28T13:51:21Z</dcterms:created>
  <dcterms:modified xsi:type="dcterms:W3CDTF">2024-11-01T00:56:13Z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0x0101009D0FC9958D441543BE67FA11E002536F</vt:lpwstr>
  </property>
  <property fmtid="{D5CDD505-2E9C-101B-9397-08002B2CF9AE}" pid="3" name="MediaServiceImageTags">
    <vt:lpwstr/>
  </property>
  <property fmtid="{D5CDD505-2E9C-101B-9397-08002B2CF9AE}" pid="4" name="Document Language">
    <vt:lpwstr/>
  </property>
  <property fmtid="{D5CDD505-2E9C-101B-9397-08002B2CF9AE}" pid="5" name="Document_x0020_Language">
    <vt:lpwstr/>
  </property>
  <property fmtid="{D5CDD505-2E9C-101B-9397-08002B2CF9AE}" pid="6" name="Doc_x0020_Status">
    <vt:lpwstr/>
  </property>
  <property fmtid="{D5CDD505-2E9C-101B-9397-08002B2CF9AE}" pid="7" name="Product_x0020_Type">
    <vt:lpwstr/>
  </property>
  <property fmtid="{D5CDD505-2E9C-101B-9397-08002B2CF9AE}" pid="8" name="PSACBusinessUnit">
    <vt:lpwstr>1;#Communications, Political Action and Campaigns Branch|49185e71-23c8-4f1f-9370-b450ad2b3e99</vt:lpwstr>
  </property>
  <property fmtid="{D5CDD505-2E9C-101B-9397-08002B2CF9AE}" pid="9" name="Doc Status">
    <vt:lpwstr/>
  </property>
  <property fmtid="{D5CDD505-2E9C-101B-9397-08002B2CF9AE}" pid="10" name="Product Type">
    <vt:lpwstr/>
  </property>
  <property fmtid="{D5CDD505-2E9C-101B-9397-08002B2CF9AE}" pid="11" name="Order">
    <vt:r8>1877300</vt:r8>
  </property>
  <property fmtid="{D5CDD505-2E9C-101B-9397-08002B2CF9AE}" pid="12" name="xd_Signature">
    <vt:bool>false</vt:bool>
  </property>
  <property fmtid="{D5CDD505-2E9C-101B-9397-08002B2CF9AE}" pid="13" name="xd_ProgID">
    <vt:lpwstr/>
  </property>
  <property fmtid="{D5CDD505-2E9C-101B-9397-08002B2CF9AE}" pid="14" name="DocumentSetDescription">
    <vt:lpwstr/>
  </property>
  <property fmtid="{D5CDD505-2E9C-101B-9397-08002B2CF9AE}" pid="15" name="ComplianceAssetId">
    <vt:lpwstr/>
  </property>
  <property fmtid="{D5CDD505-2E9C-101B-9397-08002B2CF9AE}" pid="16" name="TemplateUrl">
    <vt:lpwstr/>
  </property>
  <property fmtid="{D5CDD505-2E9C-101B-9397-08002B2CF9AE}" pid="17" name="_ExtendedDescription">
    <vt:lpwstr/>
  </property>
  <property fmtid="{D5CDD505-2E9C-101B-9397-08002B2CF9AE}" pid="18" name="TriggerFlowInfo">
    <vt:lpwstr/>
  </property>
  <property fmtid="{D5CDD505-2E9C-101B-9397-08002B2CF9AE}" pid="19" name="l3685371474f49415343446f63547970">
    <vt:lpwstr/>
  </property>
  <property fmtid="{D5CDD505-2E9C-101B-9397-08002B2CF9AE}" pid="20" name="_docset_NoMedatataSyncRequired">
    <vt:lpwstr>False</vt:lpwstr>
  </property>
  <property fmtid="{D5CDD505-2E9C-101B-9397-08002B2CF9AE}" pid="21" name="PSACDocumentType">
    <vt:lpwstr/>
  </property>
  <property fmtid="{D5CDD505-2E9C-101B-9397-08002B2CF9AE}" pid="22" name="Doc Stage">
    <vt:lpwstr>63;#Final|6b174d67-1044-4e49-81ad-53aaf29987c0</vt:lpwstr>
  </property>
  <property fmtid="{D5CDD505-2E9C-101B-9397-08002B2CF9AE}" pid="23" name="ecm_ItemDeleteBlockHolders">
    <vt:lpwstr>ecm_InPlaceRecordLock</vt:lpwstr>
  </property>
  <property fmtid="{D5CDD505-2E9C-101B-9397-08002B2CF9AE}" pid="24" name="ecm_RecordRestrictions">
    <vt:lpwstr>BlockDelete, BlockEdit</vt:lpwstr>
  </property>
  <property fmtid="{D5CDD505-2E9C-101B-9397-08002B2CF9AE}" pid="25" name="ecm_ItemLockHolders">
    <vt:lpwstr>ecm_InPlaceRecordLock</vt:lpwstr>
  </property>
  <property fmtid="{D5CDD505-2E9C-101B-9397-08002B2CF9AE}" pid="26" name="Topic">
    <vt:lpwstr>3</vt:lpwstr>
  </property>
  <property fmtid="{D5CDD505-2E9C-101B-9397-08002B2CF9AE}" pid="27" name="DocumentType">
    <vt:lpwstr>22</vt:lpwstr>
  </property>
  <property fmtid="{D5CDD505-2E9C-101B-9397-08002B2CF9AE}" pid="28" name="Document Status">
    <vt:lpwstr>32;#Completed|33ab41c1-d0e6-48f0-bf19-96715c1258e8</vt:lpwstr>
  </property>
  <property fmtid="{D5CDD505-2E9C-101B-9397-08002B2CF9AE}" pid="29" name="OrganizationalAuthority">
    <vt:lpwstr/>
  </property>
  <property fmtid="{D5CDD505-2E9C-101B-9397-08002B2CF9AE}" pid="30" name="PSAC Connect Language">
    <vt:lpwstr>23;#French|93f67699-5051-49e2-8780-3dc9f7719074</vt:lpwstr>
  </property>
</Properties>
</file>