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4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5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9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11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2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3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4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15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61" r:id="rId2"/>
    <p:sldId id="308" r:id="rId3"/>
    <p:sldId id="316" r:id="rId4"/>
    <p:sldId id="279" r:id="rId5"/>
    <p:sldId id="317" r:id="rId6"/>
    <p:sldId id="294" r:id="rId7"/>
    <p:sldId id="298" r:id="rId8"/>
    <p:sldId id="299" r:id="rId9"/>
    <p:sldId id="300" r:id="rId10"/>
    <p:sldId id="302" r:id="rId11"/>
    <p:sldId id="303" r:id="rId12"/>
    <p:sldId id="311" r:id="rId13"/>
    <p:sldId id="312" r:id="rId14"/>
    <p:sldId id="313" r:id="rId15"/>
    <p:sldId id="314" r:id="rId16"/>
    <p:sldId id="315" r:id="rId17"/>
    <p:sldId id="310" r:id="rId18"/>
  </p:sldIdLst>
  <p:sldSz cx="9144000" cy="6858000" type="screen4x3"/>
  <p:notesSz cx="7004050" cy="92233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C5C9"/>
    <a:srgbClr val="005F8E"/>
    <a:srgbClr val="333333"/>
    <a:srgbClr val="ED1C24"/>
    <a:srgbClr val="90AB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47" autoAdjust="0"/>
  </p:normalViewPr>
  <p:slideViewPr>
    <p:cSldViewPr snapToGrid="0">
      <p:cViewPr>
        <p:scale>
          <a:sx n="77" d="100"/>
          <a:sy n="77" d="100"/>
        </p:scale>
        <p:origin x="-480" y="-5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4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1758" y="-90"/>
      </p:cViewPr>
      <p:guideLst>
        <p:guide orient="horz" pos="2905"/>
        <p:guide pos="220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OMEGA.DCE-EIR.NET\NATDFS\CRA\HQ\HRB\HRB_H07\GV\WRCD\_Restricted\Accident%20Reports\Raw%20data%20from%20iNICS\Master%20Fiscal%20Year%202004-2011%20-%20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6321875722601747"/>
          <c:y val="9.8814419957424932E-2"/>
          <c:w val="0.80459950745219921"/>
          <c:h val="0.59288651974454898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DF0022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DF0022"/>
              </a:solidFill>
              <a:ln>
                <a:solidFill>
                  <a:srgbClr val="DF0022"/>
                </a:solidFill>
                <a:prstDash val="solid"/>
              </a:ln>
            </c:spPr>
          </c:marker>
          <c:cat>
            <c:strRef>
              <c:f>'New stats charts and tables'!$A$33:$A$39</c:f>
              <c:strCache>
                <c:ptCount val="7"/>
                <c:pt idx="0">
                  <c:v>2004-2005</c:v>
                </c:pt>
                <c:pt idx="1">
                  <c:v>2005-2006</c:v>
                </c:pt>
                <c:pt idx="2">
                  <c:v>2006-2007</c:v>
                </c:pt>
                <c:pt idx="3">
                  <c:v>2007-2008</c:v>
                </c:pt>
                <c:pt idx="4">
                  <c:v>2008-2009</c:v>
                </c:pt>
                <c:pt idx="5">
                  <c:v>2009-2010</c:v>
                </c:pt>
                <c:pt idx="6">
                  <c:v>2010-2011</c:v>
                </c:pt>
              </c:strCache>
            </c:strRef>
          </c:cat>
          <c:val>
            <c:numRef>
              <c:f>'New stats charts and tables'!$B$33:$B$39</c:f>
              <c:numCache>
                <c:formatCode>General</c:formatCode>
                <c:ptCount val="7"/>
                <c:pt idx="0">
                  <c:v>737</c:v>
                </c:pt>
                <c:pt idx="1">
                  <c:v>755</c:v>
                </c:pt>
                <c:pt idx="2">
                  <c:v>667</c:v>
                </c:pt>
                <c:pt idx="3">
                  <c:v>835</c:v>
                </c:pt>
                <c:pt idx="4">
                  <c:v>815</c:v>
                </c:pt>
                <c:pt idx="5">
                  <c:v>620</c:v>
                </c:pt>
                <c:pt idx="6">
                  <c:v>605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4203008"/>
        <c:axId val="145825792"/>
      </c:lineChart>
      <c:catAx>
        <c:axId val="84203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CA" dirty="0" smtClean="0"/>
                  <a:t>Exercice</a:t>
                </a:r>
                <a:endParaRPr lang="fr-CA" dirty="0"/>
              </a:p>
            </c:rich>
          </c:tx>
          <c:layout>
            <c:manualLayout>
              <c:xMode val="edge"/>
              <c:yMode val="edge"/>
              <c:x val="0.49425398314920815"/>
              <c:y val="0.8577091652304479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45825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58257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CA" dirty="0" smtClean="0"/>
                  <a:t>Nombre</a:t>
                </a:r>
                <a:r>
                  <a:rPr lang="fr-CA" baseline="0" dirty="0" smtClean="0"/>
                  <a:t> de blessures</a:t>
                </a:r>
                <a:endParaRPr lang="fr-CA" dirty="0"/>
              </a:p>
            </c:rich>
          </c:tx>
          <c:layout>
            <c:manualLayout>
              <c:xMode val="edge"/>
              <c:yMode val="edge"/>
              <c:x val="3.6781691769243396E-2"/>
              <c:y val="0.1857711095199587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4203008"/>
        <c:crosses val="autoZero"/>
        <c:crossBetween val="between"/>
        <c:majorUnit val="200"/>
      </c:valAx>
      <c:spPr>
        <a:solidFill>
          <a:srgbClr val="CAD7E0"/>
        </a:solidFill>
        <a:ln w="12700">
          <a:solidFill>
            <a:srgbClr val="9BB3C5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B61B9F-1393-49A7-BB9A-4DA3CB5C1746}" type="doc">
      <dgm:prSet loTypeId="urn:microsoft.com/office/officeart/2005/8/layout/radial6" loCatId="cycle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CCA0C64-72A2-415F-BDAE-7FEA05A4C62E}">
      <dgm:prSet phldrT="[Text]"/>
      <dgm:spPr/>
      <dgm:t>
        <a:bodyPr/>
        <a:lstStyle/>
        <a:p>
          <a:r>
            <a:rPr lang="fr-CA" b="1" noProof="0" dirty="0" smtClean="0">
              <a:solidFill>
                <a:schemeClr val="tx1"/>
              </a:solidFill>
            </a:rPr>
            <a:t>Programme de la SST</a:t>
          </a:r>
          <a:endParaRPr lang="fr-CA" b="1" noProof="0" dirty="0">
            <a:solidFill>
              <a:schemeClr val="tx1"/>
            </a:solidFill>
          </a:endParaRPr>
        </a:p>
      </dgm:t>
    </dgm:pt>
    <dgm:pt modelId="{4A16E840-E4D5-4ADD-A3EE-B03831CF85CD}" type="parTrans" cxnId="{14210620-067C-4225-93EA-534E8A8AEAE1}">
      <dgm:prSet/>
      <dgm:spPr/>
      <dgm:t>
        <a:bodyPr/>
        <a:lstStyle/>
        <a:p>
          <a:endParaRPr lang="en-CA"/>
        </a:p>
      </dgm:t>
    </dgm:pt>
    <dgm:pt modelId="{C4BE5DDF-5699-4B07-9BEC-FD96E57AB2B9}" type="sibTrans" cxnId="{14210620-067C-4225-93EA-534E8A8AEAE1}">
      <dgm:prSet/>
      <dgm:spPr/>
      <dgm:t>
        <a:bodyPr/>
        <a:lstStyle/>
        <a:p>
          <a:endParaRPr lang="en-CA"/>
        </a:p>
      </dgm:t>
    </dgm:pt>
    <dgm:pt modelId="{ACDFEC12-BE62-4A31-A055-7DD1ED39A9E9}">
      <dgm:prSet phldrT="[Text]"/>
      <dgm:spPr/>
      <dgm:t>
        <a:bodyPr/>
        <a:lstStyle/>
        <a:p>
          <a:r>
            <a:rPr lang="fr-CA" b="1" noProof="0" dirty="0" smtClean="0">
              <a:solidFill>
                <a:schemeClr val="tx1"/>
              </a:solidFill>
            </a:rPr>
            <a:t>Planifier</a:t>
          </a:r>
          <a:endParaRPr lang="fr-CA" b="1" noProof="0" dirty="0">
            <a:solidFill>
              <a:schemeClr val="tx1"/>
            </a:solidFill>
          </a:endParaRPr>
        </a:p>
      </dgm:t>
    </dgm:pt>
    <dgm:pt modelId="{282476BA-2869-43D8-977C-FCC611425192}" type="parTrans" cxnId="{E2CDA56F-48D9-42E6-908F-B1001ADCD705}">
      <dgm:prSet/>
      <dgm:spPr/>
      <dgm:t>
        <a:bodyPr/>
        <a:lstStyle/>
        <a:p>
          <a:endParaRPr lang="en-CA"/>
        </a:p>
      </dgm:t>
    </dgm:pt>
    <dgm:pt modelId="{5D1D250C-8EB1-4B08-B1CC-B20E51F1E8DF}" type="sibTrans" cxnId="{E2CDA56F-48D9-42E6-908F-B1001ADCD705}">
      <dgm:prSet/>
      <dgm:spPr/>
      <dgm:t>
        <a:bodyPr/>
        <a:lstStyle/>
        <a:p>
          <a:endParaRPr lang="en-CA"/>
        </a:p>
      </dgm:t>
    </dgm:pt>
    <dgm:pt modelId="{5E20AB93-2CF0-4B9B-AAF9-8D1BD83BC2C7}">
      <dgm:prSet phldrT="[Text]"/>
      <dgm:spPr/>
      <dgm:t>
        <a:bodyPr/>
        <a:lstStyle/>
        <a:p>
          <a:r>
            <a:rPr lang="fr-CA" b="1" noProof="0" dirty="0" smtClean="0">
              <a:solidFill>
                <a:schemeClr val="tx1"/>
              </a:solidFill>
            </a:rPr>
            <a:t>Faire</a:t>
          </a:r>
          <a:endParaRPr lang="fr-CA" b="1" noProof="0" dirty="0">
            <a:solidFill>
              <a:schemeClr val="tx1"/>
            </a:solidFill>
          </a:endParaRPr>
        </a:p>
      </dgm:t>
    </dgm:pt>
    <dgm:pt modelId="{53D0F96C-FE38-43C0-A35C-D204FE012B6E}" type="parTrans" cxnId="{7F296F04-FDA5-460B-9681-46AC304862D5}">
      <dgm:prSet/>
      <dgm:spPr/>
      <dgm:t>
        <a:bodyPr/>
        <a:lstStyle/>
        <a:p>
          <a:endParaRPr lang="en-CA"/>
        </a:p>
      </dgm:t>
    </dgm:pt>
    <dgm:pt modelId="{35820882-6DDD-4054-AA81-FA8A90FFAF07}" type="sibTrans" cxnId="{7F296F04-FDA5-460B-9681-46AC304862D5}">
      <dgm:prSet/>
      <dgm:spPr/>
      <dgm:t>
        <a:bodyPr/>
        <a:lstStyle/>
        <a:p>
          <a:endParaRPr lang="en-CA"/>
        </a:p>
      </dgm:t>
    </dgm:pt>
    <dgm:pt modelId="{B5723B5E-3834-462D-A313-D9F438547EF3}">
      <dgm:prSet phldrT="[Text]"/>
      <dgm:spPr/>
      <dgm:t>
        <a:bodyPr/>
        <a:lstStyle/>
        <a:p>
          <a:r>
            <a:rPr lang="fr-CA" b="1" noProof="0" dirty="0" smtClean="0">
              <a:solidFill>
                <a:schemeClr val="tx1"/>
              </a:solidFill>
            </a:rPr>
            <a:t>Vérifier</a:t>
          </a:r>
          <a:endParaRPr lang="fr-CA" b="1" noProof="0" dirty="0">
            <a:solidFill>
              <a:schemeClr val="tx1"/>
            </a:solidFill>
          </a:endParaRPr>
        </a:p>
      </dgm:t>
    </dgm:pt>
    <dgm:pt modelId="{F2D27F30-2DC3-4E3D-8887-8F3249AEF079}" type="parTrans" cxnId="{B473E1C2-D6FC-4038-AD19-BE3A3D03ED38}">
      <dgm:prSet/>
      <dgm:spPr/>
      <dgm:t>
        <a:bodyPr/>
        <a:lstStyle/>
        <a:p>
          <a:endParaRPr lang="en-CA"/>
        </a:p>
      </dgm:t>
    </dgm:pt>
    <dgm:pt modelId="{FB62C420-9486-45B6-9708-3EFE9DB3A606}" type="sibTrans" cxnId="{B473E1C2-D6FC-4038-AD19-BE3A3D03ED38}">
      <dgm:prSet/>
      <dgm:spPr/>
      <dgm:t>
        <a:bodyPr/>
        <a:lstStyle/>
        <a:p>
          <a:endParaRPr lang="en-CA"/>
        </a:p>
      </dgm:t>
    </dgm:pt>
    <dgm:pt modelId="{0134FE47-2127-47B6-9FDE-2323D84C2861}">
      <dgm:prSet phldrT="[Text]"/>
      <dgm:spPr/>
      <dgm:t>
        <a:bodyPr/>
        <a:lstStyle/>
        <a:p>
          <a:r>
            <a:rPr lang="fr-CA" b="1" noProof="0" dirty="0" smtClean="0">
              <a:solidFill>
                <a:schemeClr val="tx1"/>
              </a:solidFill>
            </a:rPr>
            <a:t>Agir</a:t>
          </a:r>
          <a:endParaRPr lang="fr-CA" b="1" noProof="0" dirty="0">
            <a:solidFill>
              <a:schemeClr val="tx1"/>
            </a:solidFill>
          </a:endParaRPr>
        </a:p>
      </dgm:t>
    </dgm:pt>
    <dgm:pt modelId="{E359D4A3-D788-4992-9DEA-27809B4DD40F}" type="parTrans" cxnId="{3F13C5E9-B742-482D-947F-64AFC4D66D57}">
      <dgm:prSet/>
      <dgm:spPr/>
      <dgm:t>
        <a:bodyPr/>
        <a:lstStyle/>
        <a:p>
          <a:endParaRPr lang="en-CA"/>
        </a:p>
      </dgm:t>
    </dgm:pt>
    <dgm:pt modelId="{E963C22A-68E5-4495-B844-C09E31B99A47}" type="sibTrans" cxnId="{3F13C5E9-B742-482D-947F-64AFC4D66D57}">
      <dgm:prSet/>
      <dgm:spPr/>
      <dgm:t>
        <a:bodyPr/>
        <a:lstStyle/>
        <a:p>
          <a:endParaRPr lang="en-CA"/>
        </a:p>
      </dgm:t>
    </dgm:pt>
    <dgm:pt modelId="{0E482A2F-ED96-482A-9718-0FA5F3FB8E1E}" type="pres">
      <dgm:prSet presAssocID="{01B61B9F-1393-49A7-BB9A-4DA3CB5C174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FD2BDC51-AA0D-4AFB-9E7C-3813E69B4608}" type="pres">
      <dgm:prSet presAssocID="{9CCA0C64-72A2-415F-BDAE-7FEA05A4C62E}" presName="centerShape" presStyleLbl="node0" presStyleIdx="0" presStyleCnt="1"/>
      <dgm:spPr/>
      <dgm:t>
        <a:bodyPr/>
        <a:lstStyle/>
        <a:p>
          <a:endParaRPr lang="en-CA"/>
        </a:p>
      </dgm:t>
    </dgm:pt>
    <dgm:pt modelId="{F359218B-7715-45A9-84EF-916FF312E22E}" type="pres">
      <dgm:prSet presAssocID="{ACDFEC12-BE62-4A31-A055-7DD1ED39A9E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B722271-7FD8-4D44-84C9-DEEDCA5F86C2}" type="pres">
      <dgm:prSet presAssocID="{ACDFEC12-BE62-4A31-A055-7DD1ED39A9E9}" presName="dummy" presStyleCnt="0"/>
      <dgm:spPr/>
      <dgm:t>
        <a:bodyPr/>
        <a:lstStyle/>
        <a:p>
          <a:endParaRPr lang="en-CA"/>
        </a:p>
      </dgm:t>
    </dgm:pt>
    <dgm:pt modelId="{70C772DD-914E-41EA-BF0D-1AC171644193}" type="pres">
      <dgm:prSet presAssocID="{5D1D250C-8EB1-4B08-B1CC-B20E51F1E8DF}" presName="sibTrans" presStyleLbl="sibTrans2D1" presStyleIdx="0" presStyleCnt="4"/>
      <dgm:spPr/>
      <dgm:t>
        <a:bodyPr/>
        <a:lstStyle/>
        <a:p>
          <a:endParaRPr lang="en-CA"/>
        </a:p>
      </dgm:t>
    </dgm:pt>
    <dgm:pt modelId="{79FAC35A-0515-439D-9C59-4C26FA8C60A5}" type="pres">
      <dgm:prSet presAssocID="{5E20AB93-2CF0-4B9B-AAF9-8D1BD83BC2C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12992C3-758F-4CB3-9227-15AC49B87C10}" type="pres">
      <dgm:prSet presAssocID="{5E20AB93-2CF0-4B9B-AAF9-8D1BD83BC2C7}" presName="dummy" presStyleCnt="0"/>
      <dgm:spPr/>
      <dgm:t>
        <a:bodyPr/>
        <a:lstStyle/>
        <a:p>
          <a:endParaRPr lang="en-CA"/>
        </a:p>
      </dgm:t>
    </dgm:pt>
    <dgm:pt modelId="{85A3D09B-26CC-4B60-9169-6F5B2C878D65}" type="pres">
      <dgm:prSet presAssocID="{35820882-6DDD-4054-AA81-FA8A90FFAF07}" presName="sibTrans" presStyleLbl="sibTrans2D1" presStyleIdx="1" presStyleCnt="4"/>
      <dgm:spPr/>
      <dgm:t>
        <a:bodyPr/>
        <a:lstStyle/>
        <a:p>
          <a:endParaRPr lang="en-CA"/>
        </a:p>
      </dgm:t>
    </dgm:pt>
    <dgm:pt modelId="{375C8280-9A44-4D75-8A59-3FEBC876A918}" type="pres">
      <dgm:prSet presAssocID="{B5723B5E-3834-462D-A313-D9F438547EF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30E11FE8-C533-4A24-A521-3DA39019152E}" type="pres">
      <dgm:prSet presAssocID="{B5723B5E-3834-462D-A313-D9F438547EF3}" presName="dummy" presStyleCnt="0"/>
      <dgm:spPr/>
      <dgm:t>
        <a:bodyPr/>
        <a:lstStyle/>
        <a:p>
          <a:endParaRPr lang="en-CA"/>
        </a:p>
      </dgm:t>
    </dgm:pt>
    <dgm:pt modelId="{E508F1BA-E1BB-4607-9E4D-E7F2B51E544E}" type="pres">
      <dgm:prSet presAssocID="{FB62C420-9486-45B6-9708-3EFE9DB3A606}" presName="sibTrans" presStyleLbl="sibTrans2D1" presStyleIdx="2" presStyleCnt="4"/>
      <dgm:spPr/>
      <dgm:t>
        <a:bodyPr/>
        <a:lstStyle/>
        <a:p>
          <a:endParaRPr lang="en-CA"/>
        </a:p>
      </dgm:t>
    </dgm:pt>
    <dgm:pt modelId="{7655167E-CC13-46CE-A851-690F2430B108}" type="pres">
      <dgm:prSet presAssocID="{0134FE47-2127-47B6-9FDE-2323D84C286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A1526D3-5FDF-464A-9098-305811622D46}" type="pres">
      <dgm:prSet presAssocID="{0134FE47-2127-47B6-9FDE-2323D84C2861}" presName="dummy" presStyleCnt="0"/>
      <dgm:spPr/>
      <dgm:t>
        <a:bodyPr/>
        <a:lstStyle/>
        <a:p>
          <a:endParaRPr lang="en-CA"/>
        </a:p>
      </dgm:t>
    </dgm:pt>
    <dgm:pt modelId="{6796F13E-5A7A-493A-B069-FFBDD3DF20F2}" type="pres">
      <dgm:prSet presAssocID="{E963C22A-68E5-4495-B844-C09E31B99A47}" presName="sibTrans" presStyleLbl="sibTrans2D1" presStyleIdx="3" presStyleCnt="4"/>
      <dgm:spPr/>
      <dgm:t>
        <a:bodyPr/>
        <a:lstStyle/>
        <a:p>
          <a:endParaRPr lang="en-CA"/>
        </a:p>
      </dgm:t>
    </dgm:pt>
  </dgm:ptLst>
  <dgm:cxnLst>
    <dgm:cxn modelId="{FB5D7EA8-CF65-46D0-A6BB-EE897066D1A6}" type="presOf" srcId="{FB62C420-9486-45B6-9708-3EFE9DB3A606}" destId="{E508F1BA-E1BB-4607-9E4D-E7F2B51E544E}" srcOrd="0" destOrd="0" presId="urn:microsoft.com/office/officeart/2005/8/layout/radial6"/>
    <dgm:cxn modelId="{61173568-51B2-41A6-93CF-9B2AAAEF7247}" type="presOf" srcId="{ACDFEC12-BE62-4A31-A055-7DD1ED39A9E9}" destId="{F359218B-7715-45A9-84EF-916FF312E22E}" srcOrd="0" destOrd="0" presId="urn:microsoft.com/office/officeart/2005/8/layout/radial6"/>
    <dgm:cxn modelId="{D4D2F4BB-C6BE-4716-AAF1-631B42E60573}" type="presOf" srcId="{9CCA0C64-72A2-415F-BDAE-7FEA05A4C62E}" destId="{FD2BDC51-AA0D-4AFB-9E7C-3813E69B4608}" srcOrd="0" destOrd="0" presId="urn:microsoft.com/office/officeart/2005/8/layout/radial6"/>
    <dgm:cxn modelId="{A80756F6-69B3-4D5B-BFB9-3F8E12F7B647}" type="presOf" srcId="{01B61B9F-1393-49A7-BB9A-4DA3CB5C1746}" destId="{0E482A2F-ED96-482A-9718-0FA5F3FB8E1E}" srcOrd="0" destOrd="0" presId="urn:microsoft.com/office/officeart/2005/8/layout/radial6"/>
    <dgm:cxn modelId="{7F296F04-FDA5-460B-9681-46AC304862D5}" srcId="{9CCA0C64-72A2-415F-BDAE-7FEA05A4C62E}" destId="{5E20AB93-2CF0-4B9B-AAF9-8D1BD83BC2C7}" srcOrd="1" destOrd="0" parTransId="{53D0F96C-FE38-43C0-A35C-D204FE012B6E}" sibTransId="{35820882-6DDD-4054-AA81-FA8A90FFAF07}"/>
    <dgm:cxn modelId="{7B7E4E00-7CD2-4423-AC58-01D24C120DC4}" type="presOf" srcId="{35820882-6DDD-4054-AA81-FA8A90FFAF07}" destId="{85A3D09B-26CC-4B60-9169-6F5B2C878D65}" srcOrd="0" destOrd="0" presId="urn:microsoft.com/office/officeart/2005/8/layout/radial6"/>
    <dgm:cxn modelId="{B473E1C2-D6FC-4038-AD19-BE3A3D03ED38}" srcId="{9CCA0C64-72A2-415F-BDAE-7FEA05A4C62E}" destId="{B5723B5E-3834-462D-A313-D9F438547EF3}" srcOrd="2" destOrd="0" parTransId="{F2D27F30-2DC3-4E3D-8887-8F3249AEF079}" sibTransId="{FB62C420-9486-45B6-9708-3EFE9DB3A606}"/>
    <dgm:cxn modelId="{3F13C5E9-B742-482D-947F-64AFC4D66D57}" srcId="{9CCA0C64-72A2-415F-BDAE-7FEA05A4C62E}" destId="{0134FE47-2127-47B6-9FDE-2323D84C2861}" srcOrd="3" destOrd="0" parTransId="{E359D4A3-D788-4992-9DEA-27809B4DD40F}" sibTransId="{E963C22A-68E5-4495-B844-C09E31B99A47}"/>
    <dgm:cxn modelId="{3E00A91F-13E1-4B2F-8B80-C1A851D5A1D2}" type="presOf" srcId="{B5723B5E-3834-462D-A313-D9F438547EF3}" destId="{375C8280-9A44-4D75-8A59-3FEBC876A918}" srcOrd="0" destOrd="0" presId="urn:microsoft.com/office/officeart/2005/8/layout/radial6"/>
    <dgm:cxn modelId="{C6957173-D074-463A-BFB5-F8D0B73BA53F}" type="presOf" srcId="{E963C22A-68E5-4495-B844-C09E31B99A47}" destId="{6796F13E-5A7A-493A-B069-FFBDD3DF20F2}" srcOrd="0" destOrd="0" presId="urn:microsoft.com/office/officeart/2005/8/layout/radial6"/>
    <dgm:cxn modelId="{CCCE6223-BED1-47C6-8719-9AE1842D673C}" type="presOf" srcId="{5E20AB93-2CF0-4B9B-AAF9-8D1BD83BC2C7}" destId="{79FAC35A-0515-439D-9C59-4C26FA8C60A5}" srcOrd="0" destOrd="0" presId="urn:microsoft.com/office/officeart/2005/8/layout/radial6"/>
    <dgm:cxn modelId="{C559EEE1-D2F1-4ECA-B9C5-93FBFD0CDC05}" type="presOf" srcId="{0134FE47-2127-47B6-9FDE-2323D84C2861}" destId="{7655167E-CC13-46CE-A851-690F2430B108}" srcOrd="0" destOrd="0" presId="urn:microsoft.com/office/officeart/2005/8/layout/radial6"/>
    <dgm:cxn modelId="{14210620-067C-4225-93EA-534E8A8AEAE1}" srcId="{01B61B9F-1393-49A7-BB9A-4DA3CB5C1746}" destId="{9CCA0C64-72A2-415F-BDAE-7FEA05A4C62E}" srcOrd="0" destOrd="0" parTransId="{4A16E840-E4D5-4ADD-A3EE-B03831CF85CD}" sibTransId="{C4BE5DDF-5699-4B07-9BEC-FD96E57AB2B9}"/>
    <dgm:cxn modelId="{6876EEB7-E1C1-4DBC-BBF7-6ED4A1C61DCA}" type="presOf" srcId="{5D1D250C-8EB1-4B08-B1CC-B20E51F1E8DF}" destId="{70C772DD-914E-41EA-BF0D-1AC171644193}" srcOrd="0" destOrd="0" presId="urn:microsoft.com/office/officeart/2005/8/layout/radial6"/>
    <dgm:cxn modelId="{E2CDA56F-48D9-42E6-908F-B1001ADCD705}" srcId="{9CCA0C64-72A2-415F-BDAE-7FEA05A4C62E}" destId="{ACDFEC12-BE62-4A31-A055-7DD1ED39A9E9}" srcOrd="0" destOrd="0" parTransId="{282476BA-2869-43D8-977C-FCC611425192}" sibTransId="{5D1D250C-8EB1-4B08-B1CC-B20E51F1E8DF}"/>
    <dgm:cxn modelId="{3FCD8B29-09A6-4FBA-B579-218B99C960E6}" type="presParOf" srcId="{0E482A2F-ED96-482A-9718-0FA5F3FB8E1E}" destId="{FD2BDC51-AA0D-4AFB-9E7C-3813E69B4608}" srcOrd="0" destOrd="0" presId="urn:microsoft.com/office/officeart/2005/8/layout/radial6"/>
    <dgm:cxn modelId="{FA309657-DA69-4426-9F66-F1D45EE1C7BA}" type="presParOf" srcId="{0E482A2F-ED96-482A-9718-0FA5F3FB8E1E}" destId="{F359218B-7715-45A9-84EF-916FF312E22E}" srcOrd="1" destOrd="0" presId="urn:microsoft.com/office/officeart/2005/8/layout/radial6"/>
    <dgm:cxn modelId="{45CA40E8-BD20-4346-B86C-B4B9F985B224}" type="presParOf" srcId="{0E482A2F-ED96-482A-9718-0FA5F3FB8E1E}" destId="{BB722271-7FD8-4D44-84C9-DEEDCA5F86C2}" srcOrd="2" destOrd="0" presId="urn:microsoft.com/office/officeart/2005/8/layout/radial6"/>
    <dgm:cxn modelId="{711AD6E3-709D-44B2-B356-FC532CB4DFED}" type="presParOf" srcId="{0E482A2F-ED96-482A-9718-0FA5F3FB8E1E}" destId="{70C772DD-914E-41EA-BF0D-1AC171644193}" srcOrd="3" destOrd="0" presId="urn:microsoft.com/office/officeart/2005/8/layout/radial6"/>
    <dgm:cxn modelId="{574B1DC3-4FA7-4748-BED4-7100F25B41AC}" type="presParOf" srcId="{0E482A2F-ED96-482A-9718-0FA5F3FB8E1E}" destId="{79FAC35A-0515-439D-9C59-4C26FA8C60A5}" srcOrd="4" destOrd="0" presId="urn:microsoft.com/office/officeart/2005/8/layout/radial6"/>
    <dgm:cxn modelId="{F80026B3-C4D1-488D-B2FB-3E3F6F6566DC}" type="presParOf" srcId="{0E482A2F-ED96-482A-9718-0FA5F3FB8E1E}" destId="{012992C3-758F-4CB3-9227-15AC49B87C10}" srcOrd="5" destOrd="0" presId="urn:microsoft.com/office/officeart/2005/8/layout/radial6"/>
    <dgm:cxn modelId="{C6305DFE-0175-4134-8DF4-B0A701260D03}" type="presParOf" srcId="{0E482A2F-ED96-482A-9718-0FA5F3FB8E1E}" destId="{85A3D09B-26CC-4B60-9169-6F5B2C878D65}" srcOrd="6" destOrd="0" presId="urn:microsoft.com/office/officeart/2005/8/layout/radial6"/>
    <dgm:cxn modelId="{F4CBD9DA-7537-4F4E-821E-E4F745FE9135}" type="presParOf" srcId="{0E482A2F-ED96-482A-9718-0FA5F3FB8E1E}" destId="{375C8280-9A44-4D75-8A59-3FEBC876A918}" srcOrd="7" destOrd="0" presId="urn:microsoft.com/office/officeart/2005/8/layout/radial6"/>
    <dgm:cxn modelId="{4BA63E3A-6369-4DDE-B0E0-9E3FE0C83FB1}" type="presParOf" srcId="{0E482A2F-ED96-482A-9718-0FA5F3FB8E1E}" destId="{30E11FE8-C533-4A24-A521-3DA39019152E}" srcOrd="8" destOrd="0" presId="urn:microsoft.com/office/officeart/2005/8/layout/radial6"/>
    <dgm:cxn modelId="{DDDC7718-0AE2-4F02-AA6E-66F413CD7BCE}" type="presParOf" srcId="{0E482A2F-ED96-482A-9718-0FA5F3FB8E1E}" destId="{E508F1BA-E1BB-4607-9E4D-E7F2B51E544E}" srcOrd="9" destOrd="0" presId="urn:microsoft.com/office/officeart/2005/8/layout/radial6"/>
    <dgm:cxn modelId="{D87BBB30-928C-4631-88EB-77713395A3F6}" type="presParOf" srcId="{0E482A2F-ED96-482A-9718-0FA5F3FB8E1E}" destId="{7655167E-CC13-46CE-A851-690F2430B108}" srcOrd="10" destOrd="0" presId="urn:microsoft.com/office/officeart/2005/8/layout/radial6"/>
    <dgm:cxn modelId="{E7188105-ED55-4B60-A927-FBD6A4DF901E}" type="presParOf" srcId="{0E482A2F-ED96-482A-9718-0FA5F3FB8E1E}" destId="{5A1526D3-5FDF-464A-9098-305811622D46}" srcOrd="11" destOrd="0" presId="urn:microsoft.com/office/officeart/2005/8/layout/radial6"/>
    <dgm:cxn modelId="{AA7244BD-CE29-4B71-97E9-1844BF4E0FE3}" type="presParOf" srcId="{0E482A2F-ED96-482A-9718-0FA5F3FB8E1E}" destId="{6796F13E-5A7A-493A-B069-FFBDD3DF20F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96F13E-5A7A-493A-B069-FFBDD3DF20F2}">
      <dsp:nvSpPr>
        <dsp:cNvPr id="0" name=""/>
        <dsp:cNvSpPr/>
      </dsp:nvSpPr>
      <dsp:spPr>
        <a:xfrm>
          <a:off x="1386166" y="561892"/>
          <a:ext cx="3748539" cy="3748539"/>
        </a:xfrm>
        <a:prstGeom prst="blockArc">
          <a:avLst>
            <a:gd name="adj1" fmla="val 10800000"/>
            <a:gd name="adj2" fmla="val 162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08F1BA-E1BB-4607-9E4D-E7F2B51E544E}">
      <dsp:nvSpPr>
        <dsp:cNvPr id="0" name=""/>
        <dsp:cNvSpPr/>
      </dsp:nvSpPr>
      <dsp:spPr>
        <a:xfrm>
          <a:off x="1386166" y="561892"/>
          <a:ext cx="3748539" cy="3748539"/>
        </a:xfrm>
        <a:prstGeom prst="blockArc">
          <a:avLst>
            <a:gd name="adj1" fmla="val 5400000"/>
            <a:gd name="adj2" fmla="val 108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A3D09B-26CC-4B60-9169-6F5B2C878D65}">
      <dsp:nvSpPr>
        <dsp:cNvPr id="0" name=""/>
        <dsp:cNvSpPr/>
      </dsp:nvSpPr>
      <dsp:spPr>
        <a:xfrm>
          <a:off x="1386166" y="561892"/>
          <a:ext cx="3748539" cy="3748539"/>
        </a:xfrm>
        <a:prstGeom prst="blockArc">
          <a:avLst>
            <a:gd name="adj1" fmla="val 0"/>
            <a:gd name="adj2" fmla="val 540000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772DD-914E-41EA-BF0D-1AC171644193}">
      <dsp:nvSpPr>
        <dsp:cNvPr id="0" name=""/>
        <dsp:cNvSpPr/>
      </dsp:nvSpPr>
      <dsp:spPr>
        <a:xfrm>
          <a:off x="1386166" y="561892"/>
          <a:ext cx="3748539" cy="3748539"/>
        </a:xfrm>
        <a:prstGeom prst="blockArc">
          <a:avLst>
            <a:gd name="adj1" fmla="val 16200000"/>
            <a:gd name="adj2" fmla="val 0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2BDC51-AA0D-4AFB-9E7C-3813E69B4608}">
      <dsp:nvSpPr>
        <dsp:cNvPr id="0" name=""/>
        <dsp:cNvSpPr/>
      </dsp:nvSpPr>
      <dsp:spPr>
        <a:xfrm>
          <a:off x="2397567" y="1573293"/>
          <a:ext cx="1725738" cy="172573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600" b="1" kern="1200" noProof="0" dirty="0" smtClean="0">
              <a:solidFill>
                <a:schemeClr val="tx1"/>
              </a:solidFill>
            </a:rPr>
            <a:t>Programme de la SST</a:t>
          </a:r>
          <a:endParaRPr lang="fr-CA" sz="1600" b="1" kern="1200" noProof="0" dirty="0">
            <a:solidFill>
              <a:schemeClr val="tx1"/>
            </a:solidFill>
          </a:endParaRPr>
        </a:p>
      </dsp:txBody>
      <dsp:txXfrm>
        <a:off x="2650295" y="1826021"/>
        <a:ext cx="1220282" cy="1220282"/>
      </dsp:txXfrm>
    </dsp:sp>
    <dsp:sp modelId="{F359218B-7715-45A9-84EF-916FF312E22E}">
      <dsp:nvSpPr>
        <dsp:cNvPr id="0" name=""/>
        <dsp:cNvSpPr/>
      </dsp:nvSpPr>
      <dsp:spPr>
        <a:xfrm>
          <a:off x="2656427" y="1372"/>
          <a:ext cx="1208017" cy="1208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noProof="0" dirty="0" smtClean="0">
              <a:solidFill>
                <a:schemeClr val="tx1"/>
              </a:solidFill>
            </a:rPr>
            <a:t>Planifier</a:t>
          </a:r>
          <a:endParaRPr lang="fr-CA" sz="1500" b="1" kern="1200" noProof="0" dirty="0">
            <a:solidFill>
              <a:schemeClr val="tx1"/>
            </a:solidFill>
          </a:endParaRPr>
        </a:p>
      </dsp:txBody>
      <dsp:txXfrm>
        <a:off x="2833337" y="178282"/>
        <a:ext cx="854197" cy="854197"/>
      </dsp:txXfrm>
    </dsp:sp>
    <dsp:sp modelId="{79FAC35A-0515-439D-9C59-4C26FA8C60A5}">
      <dsp:nvSpPr>
        <dsp:cNvPr id="0" name=""/>
        <dsp:cNvSpPr/>
      </dsp:nvSpPr>
      <dsp:spPr>
        <a:xfrm>
          <a:off x="4487209" y="1832153"/>
          <a:ext cx="1208017" cy="1208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noProof="0" dirty="0" smtClean="0">
              <a:solidFill>
                <a:schemeClr val="tx1"/>
              </a:solidFill>
            </a:rPr>
            <a:t>Faire</a:t>
          </a:r>
          <a:endParaRPr lang="fr-CA" sz="1500" b="1" kern="1200" noProof="0" dirty="0">
            <a:solidFill>
              <a:schemeClr val="tx1"/>
            </a:solidFill>
          </a:endParaRPr>
        </a:p>
      </dsp:txBody>
      <dsp:txXfrm>
        <a:off x="4664119" y="2009063"/>
        <a:ext cx="854197" cy="854197"/>
      </dsp:txXfrm>
    </dsp:sp>
    <dsp:sp modelId="{375C8280-9A44-4D75-8A59-3FEBC876A918}">
      <dsp:nvSpPr>
        <dsp:cNvPr id="0" name=""/>
        <dsp:cNvSpPr/>
      </dsp:nvSpPr>
      <dsp:spPr>
        <a:xfrm>
          <a:off x="2656427" y="3662935"/>
          <a:ext cx="1208017" cy="1208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noProof="0" dirty="0" smtClean="0">
              <a:solidFill>
                <a:schemeClr val="tx1"/>
              </a:solidFill>
            </a:rPr>
            <a:t>Vérifier</a:t>
          </a:r>
          <a:endParaRPr lang="fr-CA" sz="1500" b="1" kern="1200" noProof="0" dirty="0">
            <a:solidFill>
              <a:schemeClr val="tx1"/>
            </a:solidFill>
          </a:endParaRPr>
        </a:p>
      </dsp:txBody>
      <dsp:txXfrm>
        <a:off x="2833337" y="3839845"/>
        <a:ext cx="854197" cy="854197"/>
      </dsp:txXfrm>
    </dsp:sp>
    <dsp:sp modelId="{7655167E-CC13-46CE-A851-690F2430B108}">
      <dsp:nvSpPr>
        <dsp:cNvPr id="0" name=""/>
        <dsp:cNvSpPr/>
      </dsp:nvSpPr>
      <dsp:spPr>
        <a:xfrm>
          <a:off x="825646" y="1832153"/>
          <a:ext cx="1208017" cy="12080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CA" sz="1500" b="1" kern="1200" noProof="0" dirty="0" smtClean="0">
              <a:solidFill>
                <a:schemeClr val="tx1"/>
              </a:solidFill>
            </a:rPr>
            <a:t>Agir</a:t>
          </a:r>
          <a:endParaRPr lang="fr-CA" sz="1500" b="1" kern="1200" noProof="0" dirty="0">
            <a:solidFill>
              <a:schemeClr val="tx1"/>
            </a:solidFill>
          </a:endParaRPr>
        </a:p>
      </dsp:txBody>
      <dsp:txXfrm>
        <a:off x="1002556" y="2009063"/>
        <a:ext cx="854197" cy="8541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5410" cy="4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8642" y="2"/>
            <a:ext cx="3035409" cy="4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1890"/>
            <a:ext cx="3035410" cy="46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8642" y="8761890"/>
            <a:ext cx="3035409" cy="46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7AB3A4BC-9098-47C8-BF5D-1D5E3BA13C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78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3035410" cy="4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8642" y="2"/>
            <a:ext cx="3035409" cy="461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2150"/>
            <a:ext cx="4610100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233" y="4381739"/>
            <a:ext cx="5137586" cy="415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1890"/>
            <a:ext cx="3035410" cy="46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defTabSz="92392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8642" y="8761890"/>
            <a:ext cx="3035409" cy="461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82" tIns="46191" rIns="92382" bIns="46191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/>
            </a:lvl1pPr>
          </a:lstStyle>
          <a:p>
            <a:pPr>
              <a:defRPr/>
            </a:pPr>
            <a:fld id="{9DFFFBA8-8048-46DF-8F10-CE5F38F28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5403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791B626-A59E-4F1C-9B27-546523F47FDE}" type="slidenum">
              <a:rPr lang="en-US" smtClean="0"/>
              <a:pPr eaLnBrk="1" hangingPunct="1"/>
              <a:t>1</a:t>
            </a:fld>
            <a:endParaRPr lang="en-US" dirty="0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629789-8C0E-4820-A113-1BE67337A78E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9FCAFF-E11A-4C2E-8044-E7B92314FBBD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FFBA8-8048-46DF-8F10-CE5F38F28EC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FFBA8-8048-46DF-8F10-CE5F38F28EC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FFBA8-8048-46DF-8F10-CE5F38F28EC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FFBA8-8048-46DF-8F10-CE5F38F28EC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FFBA8-8048-46DF-8F10-CE5F38F28EC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FFBA8-8048-46DF-8F10-CE5F38F28EC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6E3496-EFAB-49BA-8FE8-3D7BA2DD0E97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5E59D4-160F-48F6-AD0B-BD11980A85A1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B3C6BA-BBE4-454C-BBEE-A229AE8EBBBB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6975" y="693738"/>
            <a:ext cx="4610100" cy="34575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233" y="4381738"/>
            <a:ext cx="5137586" cy="4148616"/>
          </a:xfrm>
          <a:noFill/>
        </p:spPr>
        <p:txBody>
          <a:bodyPr lIns="92365" tIns="46182" rIns="92365" bIns="46182"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DFFFBA8-8048-46DF-8F10-CE5F38F28EC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B3023C-03F9-47F7-A9F4-CF7138606E9D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8B94C8-BF34-41B1-AB8F-9F4CCD211941}" type="slidenum">
              <a:rPr lang="en-US" smtClean="0"/>
              <a:pPr eaLnBrk="1" hangingPunct="1"/>
              <a:t>7</a:t>
            </a:fld>
            <a:endParaRPr lang="en-US" dirty="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4144FF6-1D8B-482B-BA62-6E3DBB50F9FB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343D25-3C4C-44EB-B18D-26476A0749B6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0"/>
            <a:ext cx="9144000" cy="4102100"/>
          </a:xfrm>
          <a:prstGeom prst="rect">
            <a:avLst/>
          </a:prstGeom>
          <a:gradFill rotWithShape="1">
            <a:gsLst>
              <a:gs pos="0">
                <a:srgbClr val="90ABBD">
                  <a:alpha val="29999"/>
                </a:srgbClr>
              </a:gs>
              <a:gs pos="100000">
                <a:srgbClr val="90ABBD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5" name="Picture 25" descr="leaf&amp;linesBig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4" t="22614" r="23181"/>
          <a:stretch>
            <a:fillRect/>
          </a:stretch>
        </p:blipFill>
        <p:spPr bwMode="auto">
          <a:xfrm>
            <a:off x="0" y="0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0" y="4086225"/>
            <a:ext cx="9144000" cy="2771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pic>
        <p:nvPicPr>
          <p:cNvPr id="7" name="Picture 28" descr="Canada-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0" y="6351588"/>
            <a:ext cx="142081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CRA Red E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6437313"/>
            <a:ext cx="258762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1" descr="014_IMG_7521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522288"/>
            <a:ext cx="3113088" cy="318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4175125"/>
            <a:ext cx="7772400" cy="1270000"/>
          </a:xfrm>
        </p:spPr>
        <p:txBody>
          <a:bodyPr/>
          <a:lstStyle>
            <a:lvl1pPr>
              <a:defRPr sz="3200">
                <a:solidFill>
                  <a:srgbClr val="333333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5450" y="5700713"/>
            <a:ext cx="6648450" cy="47307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87033289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0339D-DF55-4F76-918B-6C0A0EE94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1541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131763"/>
            <a:ext cx="205740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9100" y="131763"/>
            <a:ext cx="6022975" cy="6435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272B0-40CD-4373-8666-484460196D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426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3176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22275" y="1304925"/>
            <a:ext cx="8229600" cy="52625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C645-EFE2-4DC9-A896-5144EF242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96654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3DC3F-0BDC-43D0-B538-C57514AD0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494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AB712-25BC-4ACA-842A-A7E65F030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73270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2275" y="1304925"/>
            <a:ext cx="4038600" cy="526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304925"/>
            <a:ext cx="4038600" cy="526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8A364-1B4A-454E-836B-B44ED66AA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0484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A77BB-F755-4AAA-8325-F6CD4DCA92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73986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E177C-0B93-4EA0-A44C-5B87A7612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8019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F4BAD-9C88-4D88-BDCB-0848DC58C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2568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0CE-7B6B-4FA2-BAF0-128C9AF050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2919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4BD27-F509-4582-8A48-AE8BBE4BC3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1230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side_B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3176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2275" y="1304925"/>
            <a:ext cx="8229600" cy="526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63D0441-43AE-4902-A412-46B230229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20000"/>
        </a:spcBef>
        <a:spcAft>
          <a:spcPct val="0"/>
        </a:spcAft>
        <a:defRPr sz="4000" b="1">
          <a:solidFill>
            <a:srgbClr val="005F8E"/>
          </a:solidFill>
          <a:latin typeface="Arial" charset="0"/>
        </a:defRPr>
      </a:lvl9pPr>
    </p:titleStyle>
    <p:bodyStyle>
      <a:lvl1pPr marL="266700" indent="-2667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5F8E"/>
        </a:buClr>
        <a:buFont typeface="Wingdings" pitchFamily="2" charset="2"/>
        <a:buChar char="§"/>
        <a:defRPr sz="2800">
          <a:solidFill>
            <a:srgbClr val="333333"/>
          </a:solidFill>
          <a:latin typeface="+mn-lt"/>
          <a:ea typeface="+mn-ea"/>
          <a:cs typeface="+mn-cs"/>
        </a:defRPr>
      </a:lvl1pPr>
      <a:lvl2pPr marL="723900" indent="-277813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</a:defRPr>
      </a:lvl2pPr>
      <a:lvl3pPr marL="1168400" indent="-265113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5F8E"/>
        </a:buClr>
        <a:buFont typeface="Wingdings" pitchFamily="2" charset="2"/>
        <a:buChar char="§"/>
        <a:defRPr sz="2000">
          <a:solidFill>
            <a:srgbClr val="333333"/>
          </a:solidFill>
          <a:latin typeface="+mn-lt"/>
        </a:defRPr>
      </a:lvl3pPr>
      <a:lvl4pPr marL="1614488" indent="-2667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4pPr>
      <a:lvl5pPr marL="2057400" indent="-263525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5pPr>
      <a:lvl6pPr marL="2514600" indent="-263525" algn="l" rtl="0" fontAlgn="base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6pPr>
      <a:lvl7pPr marL="2971800" indent="-263525" algn="l" rtl="0" fontAlgn="base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7pPr>
      <a:lvl8pPr marL="3429000" indent="-263525" algn="l" rtl="0" fontAlgn="base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8pPr>
      <a:lvl9pPr marL="3886200" indent="-263525" algn="l" rtl="0" fontAlgn="base">
        <a:lnSpc>
          <a:spcPct val="80000"/>
        </a:lnSpc>
        <a:spcBef>
          <a:spcPct val="20000"/>
        </a:spcBef>
        <a:spcAft>
          <a:spcPct val="0"/>
        </a:spcAft>
        <a:buSzPct val="75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6.xml"/><Relationship Id="rId13" Type="http://schemas.openxmlformats.org/officeDocument/2006/relationships/tags" Target="../tags/tag6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51.xml"/><Relationship Id="rId7" Type="http://schemas.openxmlformats.org/officeDocument/2006/relationships/tags" Target="../tags/tag55.xml"/><Relationship Id="rId12" Type="http://schemas.openxmlformats.org/officeDocument/2006/relationships/tags" Target="../tags/tag60.xml"/><Relationship Id="rId17" Type="http://schemas.openxmlformats.org/officeDocument/2006/relationships/tags" Target="../tags/tag65.xml"/><Relationship Id="rId2" Type="http://schemas.openxmlformats.org/officeDocument/2006/relationships/tags" Target="../tags/tag50.xml"/><Relationship Id="rId16" Type="http://schemas.openxmlformats.org/officeDocument/2006/relationships/tags" Target="../tags/tag64.xml"/><Relationship Id="rId20" Type="http://schemas.openxmlformats.org/officeDocument/2006/relationships/image" Target="../media/image12.jpeg"/><Relationship Id="rId1" Type="http://schemas.openxmlformats.org/officeDocument/2006/relationships/tags" Target="../tags/tag49.xml"/><Relationship Id="rId6" Type="http://schemas.openxmlformats.org/officeDocument/2006/relationships/tags" Target="../tags/tag54.xml"/><Relationship Id="rId11" Type="http://schemas.openxmlformats.org/officeDocument/2006/relationships/tags" Target="../tags/tag59.xml"/><Relationship Id="rId5" Type="http://schemas.openxmlformats.org/officeDocument/2006/relationships/tags" Target="../tags/tag53.xml"/><Relationship Id="rId15" Type="http://schemas.openxmlformats.org/officeDocument/2006/relationships/tags" Target="../tags/tag63.xml"/><Relationship Id="rId10" Type="http://schemas.openxmlformats.org/officeDocument/2006/relationships/tags" Target="../tags/tag58.xml"/><Relationship Id="rId19" Type="http://schemas.openxmlformats.org/officeDocument/2006/relationships/notesSlide" Target="../notesSlides/notesSlide10.xml"/><Relationship Id="rId4" Type="http://schemas.openxmlformats.org/officeDocument/2006/relationships/tags" Target="../tags/tag52.xml"/><Relationship Id="rId9" Type="http://schemas.openxmlformats.org/officeDocument/2006/relationships/tags" Target="../tags/tag57.xml"/><Relationship Id="rId14" Type="http://schemas.openxmlformats.org/officeDocument/2006/relationships/tags" Target="../tags/tag6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image" Target="../media/image13.jpe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10" Type="http://schemas.openxmlformats.org/officeDocument/2006/relationships/tags" Target="../tags/tag75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85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7.xml"/><Relationship Id="rId4" Type="http://schemas.openxmlformats.org/officeDocument/2006/relationships/tags" Target="../tags/tag8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90.xml"/><Relationship Id="rId7" Type="http://schemas.openxmlformats.org/officeDocument/2006/relationships/image" Target="../media/image15.png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diagramQuickStyle" Target="../diagrams/quickStyle1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diagramLayout" Target="../diagrams/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diagramData" Target="../diagrams/data1.xml"/><Relationship Id="rId5" Type="http://schemas.openxmlformats.org/officeDocument/2006/relationships/tags" Target="../tags/tag10.xml"/><Relationship Id="rId15" Type="http://schemas.microsoft.com/office/2007/relationships/diagramDrawing" Target="../diagrams/drawing1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9.xml"/><Relationship Id="rId9" Type="http://schemas.openxmlformats.org/officeDocument/2006/relationships/slideLayout" Target="../slideLayouts/slideLayout2.xml"/><Relationship Id="rId14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10" Type="http://schemas.openxmlformats.org/officeDocument/2006/relationships/tags" Target="../tags/tag23.xml"/><Relationship Id="rId19" Type="http://schemas.openxmlformats.org/officeDocument/2006/relationships/slideLayout" Target="../slideLayouts/slideLayout7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tags" Target="../tags/tag39.xml"/><Relationship Id="rId7" Type="http://schemas.openxmlformats.org/officeDocument/2006/relationships/image" Target="../media/image7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jpeg"/><Relationship Id="rId4" Type="http://schemas.openxmlformats.org/officeDocument/2006/relationships/tags" Target="../tags/tag40.xml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43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5.xml"/><Relationship Id="rId4" Type="http://schemas.openxmlformats.org/officeDocument/2006/relationships/tags" Target="../tags/tag4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tags" Target="../tags/tag47.xml"/><Relationship Id="rId7" Type="http://schemas.openxmlformats.org/officeDocument/2006/relationships/oleObject" Target="../embeddings/Microsoft_Excel_97-2003_Worksheet1.xls"/><Relationship Id="rId2" Type="http://schemas.openxmlformats.org/officeDocument/2006/relationships/tags" Target="../tags/tag46.xml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88938" y="4665663"/>
            <a:ext cx="7772400" cy="830262"/>
          </a:xfrm>
        </p:spPr>
        <p:txBody>
          <a:bodyPr/>
          <a:lstStyle/>
          <a:p>
            <a:pPr eaLnBrk="1" hangingPunct="1"/>
            <a:r>
              <a:rPr lang="fr-FR" sz="2400" dirty="0" smtClean="0"/>
              <a:t>La santé et la sécurité au travail à l'ARC</a:t>
            </a:r>
            <a:endParaRPr lang="en-CA" sz="2400" dirty="0" smtClean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25450" y="5295900"/>
            <a:ext cx="6648450" cy="473075"/>
          </a:xfrm>
        </p:spPr>
        <p:txBody>
          <a:bodyPr/>
          <a:lstStyle/>
          <a:p>
            <a:pPr eaLnBrk="1" hangingPunct="1"/>
            <a:r>
              <a:rPr lang="fr-CA" sz="1600" dirty="0" smtClean="0"/>
              <a:t>Le 19 octobre 2012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12DE983-D9F7-452A-9253-F08FBE82B591}" type="slidenum">
              <a:rPr lang="en-US" smtClean="0"/>
              <a:pPr eaLnBrk="1" hangingPunct="1"/>
              <a:t>10</a:t>
            </a:fld>
            <a:endParaRPr lang="en-US" dirty="0" smtClean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39725" y="136525"/>
            <a:ext cx="8521700" cy="1143000"/>
          </a:xfrm>
        </p:spPr>
        <p:txBody>
          <a:bodyPr/>
          <a:lstStyle/>
          <a:p>
            <a:pPr eaLnBrk="1" hangingPunct="1"/>
            <a:r>
              <a:rPr lang="fr-CA" sz="2600" dirty="0" smtClean="0"/>
              <a:t>Comités de santé et de sécurité</a:t>
            </a:r>
            <a:endParaRPr lang="fr-CA" sz="2400" dirty="0" smtClean="0"/>
          </a:p>
        </p:txBody>
      </p:sp>
      <p:grpSp>
        <p:nvGrpSpPr>
          <p:cNvPr id="11268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390525" y="974222"/>
            <a:ext cx="7510463" cy="1186368"/>
            <a:chOff x="283" y="1152"/>
            <a:chExt cx="4731" cy="555"/>
          </a:xfrm>
        </p:grpSpPr>
        <p:sp>
          <p:nvSpPr>
            <p:cNvPr id="11282" name="AutoShape 5"/>
            <p:cNvSpPr>
              <a:spLocks noChangeArrowheads="1"/>
            </p:cNvSpPr>
            <p:nvPr/>
          </p:nvSpPr>
          <p:spPr bwMode="auto">
            <a:xfrm>
              <a:off x="283" y="1152"/>
              <a:ext cx="4731" cy="555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1283" name="AutoShape 6"/>
            <p:cNvSpPr>
              <a:spLocks noChangeArrowheads="1"/>
            </p:cNvSpPr>
            <p:nvPr/>
          </p:nvSpPr>
          <p:spPr bwMode="auto">
            <a:xfrm>
              <a:off x="369" y="1201"/>
              <a:ext cx="976" cy="447"/>
            </a:xfrm>
            <a:prstGeom prst="roundRect">
              <a:avLst>
                <a:gd name="adj" fmla="val 16667"/>
              </a:avLst>
            </a:prstGeom>
            <a:solidFill>
              <a:srgbClr val="C6C5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2" name="Text Box 7"/>
            <p:cNvSpPr txBox="1">
              <a:spLocks noChangeArrowheads="1"/>
            </p:cNvSpPr>
            <p:nvPr/>
          </p:nvSpPr>
          <p:spPr bwMode="auto">
            <a:xfrm>
              <a:off x="1446" y="1230"/>
              <a:ext cx="2992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Char char="•"/>
                <a:defRPr/>
              </a:pPr>
              <a:endParaRPr lang="en-CA" sz="1200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1269" name="AutoShape 10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38213" y="2311400"/>
            <a:ext cx="7366000" cy="660400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fr-CA" sz="1600" dirty="0" smtClean="0">
                <a:solidFill>
                  <a:srgbClr val="333333"/>
                </a:solidFill>
              </a:rPr>
              <a:t>Tenir des discussions proactives sur le contrôle des risques dans </a:t>
            </a:r>
          </a:p>
          <a:p>
            <a:pPr lvl="1"/>
            <a:r>
              <a:rPr lang="fr-CA" sz="1600" dirty="0" smtClean="0">
                <a:solidFill>
                  <a:srgbClr val="333333"/>
                </a:solidFill>
              </a:rPr>
              <a:t>le milieu de travail</a:t>
            </a:r>
            <a:endParaRPr lang="fr-CA" sz="1600" dirty="0"/>
          </a:p>
        </p:txBody>
      </p:sp>
      <p:sp>
        <p:nvSpPr>
          <p:cNvPr id="11270" name="AutoShape 1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28688" y="3043238"/>
            <a:ext cx="7366000" cy="661987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fr-CA" sz="1600" dirty="0" smtClean="0">
                <a:solidFill>
                  <a:srgbClr val="333333"/>
                </a:solidFill>
              </a:rPr>
              <a:t>Effectuer des inspections dans le milieu de travail et participer aux </a:t>
            </a:r>
          </a:p>
          <a:p>
            <a:pPr lvl="1"/>
            <a:r>
              <a:rPr lang="fr-CA" sz="1600" dirty="0" smtClean="0">
                <a:solidFill>
                  <a:srgbClr val="333333"/>
                </a:solidFill>
              </a:rPr>
              <a:t>enquêtes de la SST</a:t>
            </a:r>
            <a:endParaRPr lang="fr-CA" sz="1600" dirty="0"/>
          </a:p>
        </p:txBody>
      </p:sp>
      <p:sp>
        <p:nvSpPr>
          <p:cNvPr id="11271" name="AutoShape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25513" y="3778250"/>
            <a:ext cx="7366000" cy="660400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fr-CA" sz="1600" dirty="0" smtClean="0">
                <a:solidFill>
                  <a:srgbClr val="333333"/>
                </a:solidFill>
              </a:rPr>
              <a:t>Fournir aux employés des renseignements sur des sujets liés à la SST</a:t>
            </a:r>
          </a:p>
          <a:p>
            <a:pPr lvl="1"/>
            <a:r>
              <a:rPr lang="fr-CA" sz="1600" dirty="0" smtClean="0">
                <a:solidFill>
                  <a:srgbClr val="333333"/>
                </a:solidFill>
              </a:rPr>
              <a:t>(SNASST, etc.)</a:t>
            </a:r>
            <a:endParaRPr lang="fr-CA" sz="1600" dirty="0"/>
          </a:p>
        </p:txBody>
      </p:sp>
      <p:sp>
        <p:nvSpPr>
          <p:cNvPr id="11272" name="AutoShape 14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920750" y="4511675"/>
            <a:ext cx="7366000" cy="601663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fr-CA" sz="1600" dirty="0" smtClean="0">
                <a:solidFill>
                  <a:srgbClr val="333333"/>
                </a:solidFill>
              </a:rPr>
              <a:t>Présenter des recommandations à la direction</a:t>
            </a:r>
            <a:endParaRPr lang="fr-CA" sz="1600" dirty="0">
              <a:solidFill>
                <a:srgbClr val="333333"/>
              </a:solidFill>
            </a:endParaRPr>
          </a:p>
        </p:txBody>
      </p:sp>
      <p:sp>
        <p:nvSpPr>
          <p:cNvPr id="11273" name="AutoShap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17575" y="5183188"/>
            <a:ext cx="7366000" cy="568325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fr-CA" sz="1600" dirty="0" smtClean="0">
                <a:solidFill>
                  <a:srgbClr val="333333"/>
                </a:solidFill>
              </a:rPr>
              <a:t>Discuter des préoccupations des employés locaux touchant la santé et la</a:t>
            </a:r>
          </a:p>
          <a:p>
            <a:pPr lvl="1"/>
            <a:r>
              <a:rPr lang="fr-CA" sz="1600" dirty="0" smtClean="0">
                <a:solidFill>
                  <a:srgbClr val="333333"/>
                </a:solidFill>
              </a:rPr>
              <a:t>sécurité</a:t>
            </a:r>
            <a:endParaRPr lang="fr-CA" sz="1600" dirty="0">
              <a:solidFill>
                <a:srgbClr val="333333"/>
              </a:solidFill>
            </a:endParaRPr>
          </a:p>
        </p:txBody>
      </p:sp>
      <p:cxnSp>
        <p:nvCxnSpPr>
          <p:cNvPr id="11274" name="AutoShape 17"/>
          <p:cNvCxnSpPr>
            <a:cxnSpLocks noChangeShapeType="1"/>
            <a:stCxn id="11282" idx="1"/>
            <a:endCxn id="11269" idx="1"/>
          </p:cNvCxnSpPr>
          <p:nvPr>
            <p:custDataLst>
              <p:tags r:id="rId9"/>
            </p:custDataLst>
          </p:nvPr>
        </p:nvCxnSpPr>
        <p:spPr bwMode="auto">
          <a:xfrm rot="10800000" flipH="1" flipV="1">
            <a:off x="390525" y="1567406"/>
            <a:ext cx="547688" cy="1074194"/>
          </a:xfrm>
          <a:prstGeom prst="bentConnector3">
            <a:avLst>
              <a:gd name="adj1" fmla="val -41739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5" name="AutoShape 18"/>
          <p:cNvCxnSpPr>
            <a:cxnSpLocks noChangeShapeType="1"/>
            <a:stCxn id="11269" idx="1"/>
            <a:endCxn id="11270" idx="1"/>
          </p:cNvCxnSpPr>
          <p:nvPr>
            <p:custDataLst>
              <p:tags r:id="rId10"/>
            </p:custDataLst>
          </p:nvPr>
        </p:nvCxnSpPr>
        <p:spPr bwMode="auto">
          <a:xfrm rot="10800000" flipV="1">
            <a:off x="928688" y="2641600"/>
            <a:ext cx="9525" cy="733425"/>
          </a:xfrm>
          <a:prstGeom prst="bentConnector3">
            <a:avLst>
              <a:gd name="adj1" fmla="val 2683333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6" name="AutoShape 19"/>
          <p:cNvCxnSpPr>
            <a:cxnSpLocks noChangeShapeType="1"/>
            <a:stCxn id="11270" idx="1"/>
            <a:endCxn id="11271" idx="1"/>
          </p:cNvCxnSpPr>
          <p:nvPr>
            <p:custDataLst>
              <p:tags r:id="rId11"/>
            </p:custDataLst>
          </p:nvPr>
        </p:nvCxnSpPr>
        <p:spPr bwMode="auto">
          <a:xfrm rot="10800000" flipV="1">
            <a:off x="925513" y="3375025"/>
            <a:ext cx="3175" cy="733425"/>
          </a:xfrm>
          <a:prstGeom prst="bentConnector3">
            <a:avLst>
              <a:gd name="adj1" fmla="val 75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7" name="AutoShape 20"/>
          <p:cNvCxnSpPr>
            <a:cxnSpLocks noChangeShapeType="1"/>
            <a:stCxn id="11271" idx="1"/>
            <a:endCxn id="11272" idx="1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920750" y="4108450"/>
            <a:ext cx="4763" cy="704850"/>
          </a:xfrm>
          <a:prstGeom prst="bentConnector3">
            <a:avLst>
              <a:gd name="adj1" fmla="val 50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8" name="AutoShape 21"/>
          <p:cNvCxnSpPr>
            <a:cxnSpLocks noChangeShapeType="1"/>
            <a:stCxn id="11272" idx="1"/>
            <a:endCxn id="11273" idx="1"/>
          </p:cNvCxnSpPr>
          <p:nvPr>
            <p:custDataLst>
              <p:tags r:id="rId13"/>
            </p:custDataLst>
          </p:nvPr>
        </p:nvCxnSpPr>
        <p:spPr bwMode="auto">
          <a:xfrm rot="10800000" flipV="1">
            <a:off x="917575" y="4813300"/>
            <a:ext cx="3175" cy="654050"/>
          </a:xfrm>
          <a:prstGeom prst="bentConnector3">
            <a:avLst>
              <a:gd name="adj1" fmla="val 730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9" name="Picture 20" descr="http://t0.gstatic.com/images?q=tbn:ANd9GcRljzYXnphKYaW-u_3YT8YIqN6lGjKoJSmzCXI4ZWeJ5tLXy2DS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" y="1122906"/>
            <a:ext cx="126365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80" name="AutoShape 11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917575" y="5838825"/>
            <a:ext cx="7366000" cy="661988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fr-CA" sz="1600" dirty="0" smtClean="0">
                <a:solidFill>
                  <a:srgbClr val="333333"/>
                </a:solidFill>
              </a:rPr>
              <a:t>Participer à la surveillance du Programme de la SST</a:t>
            </a:r>
            <a:endParaRPr lang="fr-CA" sz="1600" dirty="0"/>
          </a:p>
        </p:txBody>
      </p:sp>
      <p:cxnSp>
        <p:nvCxnSpPr>
          <p:cNvPr id="11281" name="AutoShape 21"/>
          <p:cNvCxnSpPr>
            <a:cxnSpLocks noChangeShapeType="1"/>
          </p:cNvCxnSpPr>
          <p:nvPr>
            <p:custDataLst>
              <p:tags r:id="rId16"/>
            </p:custDataLst>
          </p:nvPr>
        </p:nvCxnSpPr>
        <p:spPr bwMode="auto">
          <a:xfrm rot="16200000" flipH="1">
            <a:off x="447675" y="5700713"/>
            <a:ext cx="703263" cy="236537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Rectangle 2"/>
          <p:cNvSpPr/>
          <p:nvPr>
            <p:custDataLst>
              <p:tags r:id="rId17"/>
            </p:custDataLst>
          </p:nvPr>
        </p:nvSpPr>
        <p:spPr>
          <a:xfrm>
            <a:off x="2236787" y="1105116"/>
            <a:ext cx="5539885" cy="1084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150" dirty="0" smtClean="0">
                <a:solidFill>
                  <a:schemeClr val="bg1"/>
                </a:solidFill>
              </a:rPr>
              <a:t>Quel rôle un comité et un représentant de santé et sécurité en milieu de travail peuvent-ils jouer?</a:t>
            </a:r>
            <a:endParaRPr lang="fr-CA" sz="215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8BAF89-E706-4F51-9723-2EA9F38DD7DF}" type="slidenum">
              <a:rPr lang="en-US" smtClean="0"/>
              <a:pPr eaLnBrk="1" hangingPunct="1"/>
              <a:t>11</a:t>
            </a:fld>
            <a:endParaRPr lang="en-US" dirty="0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207963" y="150813"/>
            <a:ext cx="8531225" cy="1143000"/>
          </a:xfrm>
        </p:spPr>
        <p:txBody>
          <a:bodyPr/>
          <a:lstStyle/>
          <a:p>
            <a:pPr eaLnBrk="1" hangingPunct="1"/>
            <a:r>
              <a:rPr lang="fr-CA" sz="2600" dirty="0" smtClean="0"/>
              <a:t>Comités de santé et sécurité</a:t>
            </a:r>
          </a:p>
        </p:txBody>
      </p:sp>
      <p:sp>
        <p:nvSpPr>
          <p:cNvPr id="12292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74713" y="4110038"/>
            <a:ext cx="7366000" cy="584200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endParaRPr lang="en-CA" sz="1600" dirty="0">
              <a:solidFill>
                <a:srgbClr val="333333"/>
              </a:solidFill>
            </a:endParaRPr>
          </a:p>
          <a:p>
            <a:pPr lvl="1">
              <a:defRPr/>
            </a:pPr>
            <a:r>
              <a:rPr lang="fr-CA" sz="1400" dirty="0" smtClean="0">
                <a:solidFill>
                  <a:srgbClr val="333333"/>
                </a:solidFill>
              </a:rPr>
              <a:t>Expertise locale 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fr-CA" sz="1400" dirty="0" smtClean="0">
                <a:solidFill>
                  <a:srgbClr val="333333"/>
                </a:solidFill>
              </a:rPr>
              <a:t>Représentants provenant des secteurs suivants : Relations de travail, </a:t>
            </a:r>
          </a:p>
          <a:p>
            <a:pPr lvl="1">
              <a:defRPr/>
            </a:pPr>
            <a:r>
              <a:rPr lang="fr-CA" sz="1400" dirty="0" smtClean="0">
                <a:solidFill>
                  <a:srgbClr val="333333"/>
                </a:solidFill>
              </a:rPr>
              <a:t>biens immobiliers, OSI, etc.</a:t>
            </a:r>
          </a:p>
          <a:p>
            <a:pPr lvl="1">
              <a:defRPr/>
            </a:pPr>
            <a:endParaRPr lang="en-CA" sz="1400" dirty="0"/>
          </a:p>
        </p:txBody>
      </p:sp>
      <p:sp>
        <p:nvSpPr>
          <p:cNvPr id="12293" name="AutoShape 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874713" y="4749800"/>
            <a:ext cx="7356475" cy="668338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r>
              <a:rPr lang="fr-CA" sz="1600" dirty="0" smtClean="0">
                <a:solidFill>
                  <a:srgbClr val="333333"/>
                </a:solidFill>
              </a:rPr>
              <a:t>Sites Web externes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fr-CA" sz="1600" dirty="0" smtClean="0">
                <a:solidFill>
                  <a:srgbClr val="333333"/>
                </a:solidFill>
              </a:rPr>
              <a:t>CCHST, RHDCC, etc.</a:t>
            </a:r>
            <a:endParaRPr lang="fr-CA" sz="1600" dirty="0">
              <a:solidFill>
                <a:srgbClr val="333333"/>
              </a:solidFill>
            </a:endParaRPr>
          </a:p>
        </p:txBody>
      </p:sp>
      <p:sp>
        <p:nvSpPr>
          <p:cNvPr id="12294" name="AutoShape 1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898525" y="3538538"/>
            <a:ext cx="7366000" cy="508000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/>
            <a:r>
              <a:rPr lang="fr-CA" sz="1600" dirty="0" smtClean="0">
                <a:solidFill>
                  <a:srgbClr val="333333"/>
                </a:solidFill>
              </a:rPr>
              <a:t>Sites Web régionaux et/ou locaux</a:t>
            </a:r>
            <a:endParaRPr lang="fr-CA" sz="1600" dirty="0">
              <a:solidFill>
                <a:srgbClr val="333333"/>
              </a:solidFill>
            </a:endParaRPr>
          </a:p>
        </p:txBody>
      </p:sp>
      <p:sp>
        <p:nvSpPr>
          <p:cNvPr id="12295" name="AutoShape 11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22338" y="2289175"/>
            <a:ext cx="7366000" cy="601663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r>
              <a:rPr lang="fr-CA" sz="1600" dirty="0" smtClean="0">
                <a:solidFill>
                  <a:srgbClr val="333333"/>
                </a:solidFill>
              </a:rPr>
              <a:t>Site Web national de la SST </a:t>
            </a:r>
            <a:r>
              <a:rPr lang="fr-CA" sz="1600" dirty="0">
                <a:solidFill>
                  <a:srgbClr val="333333"/>
                </a:solidFill>
              </a:rPr>
              <a:t>à</a:t>
            </a:r>
            <a:r>
              <a:rPr lang="fr-CA" sz="1600" dirty="0" smtClean="0">
                <a:solidFill>
                  <a:srgbClr val="333333"/>
                </a:solidFill>
              </a:rPr>
              <a:t> l’ARC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fr-CA" sz="1600" dirty="0" smtClean="0">
                <a:solidFill>
                  <a:srgbClr val="333333"/>
                </a:solidFill>
              </a:rPr>
              <a:t>Avec une zone réservée aux CLSS et aux représentants</a:t>
            </a:r>
            <a:endParaRPr lang="fr-CA" sz="1600" dirty="0">
              <a:solidFill>
                <a:srgbClr val="333333"/>
              </a:solidFill>
            </a:endParaRPr>
          </a:p>
        </p:txBody>
      </p:sp>
      <p:sp>
        <p:nvSpPr>
          <p:cNvPr id="12296" name="AutoShap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92175" y="5532438"/>
            <a:ext cx="7366000" cy="788987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r>
              <a:rPr lang="fr-CA" sz="1600" dirty="0" smtClean="0">
                <a:solidFill>
                  <a:srgbClr val="333333"/>
                </a:solidFill>
              </a:rPr>
              <a:t>Documents pertinents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fr-CA" sz="1600" dirty="0" smtClean="0">
                <a:solidFill>
                  <a:srgbClr val="333333"/>
                </a:solidFill>
              </a:rPr>
              <a:t>Matériel de formation, législation et normes des CLSS </a:t>
            </a:r>
          </a:p>
          <a:p>
            <a:pPr marL="628650" lvl="1" indent="-171450">
              <a:buFont typeface="Arial" pitchFamily="34" charset="0"/>
              <a:buChar char="•"/>
              <a:defRPr/>
            </a:pPr>
            <a:r>
              <a:rPr lang="fr-CA" sz="1600" dirty="0" smtClean="0">
                <a:solidFill>
                  <a:srgbClr val="333333"/>
                </a:solidFill>
              </a:rPr>
              <a:t>Procès-verbaux antérieurs du CLSS et/ou du CNOSS, etc.</a:t>
            </a:r>
            <a:endParaRPr lang="fr-CA" sz="1600" dirty="0">
              <a:solidFill>
                <a:srgbClr val="333333"/>
              </a:solidFill>
            </a:endParaRPr>
          </a:p>
        </p:txBody>
      </p:sp>
      <p:cxnSp>
        <p:nvCxnSpPr>
          <p:cNvPr id="12297" name="AutoShape 13"/>
          <p:cNvCxnSpPr>
            <a:cxnSpLocks noChangeShapeType="1"/>
            <a:endCxn id="12292" idx="1"/>
          </p:cNvCxnSpPr>
          <p:nvPr>
            <p:custDataLst>
              <p:tags r:id="rId8"/>
            </p:custDataLst>
          </p:nvPr>
        </p:nvCxnSpPr>
        <p:spPr bwMode="auto">
          <a:xfrm flipV="1">
            <a:off x="649288" y="4402138"/>
            <a:ext cx="225425" cy="1588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8" name="AutoShape 14"/>
          <p:cNvCxnSpPr>
            <a:cxnSpLocks noChangeShapeType="1"/>
            <a:stCxn id="12306" idx="1"/>
            <a:endCxn id="12295" idx="1"/>
          </p:cNvCxnSpPr>
          <p:nvPr>
            <p:custDataLst>
              <p:tags r:id="rId9"/>
            </p:custDataLst>
          </p:nvPr>
        </p:nvCxnSpPr>
        <p:spPr bwMode="auto">
          <a:xfrm rot="10800000" flipH="1" flipV="1">
            <a:off x="377824" y="1590541"/>
            <a:ext cx="544513" cy="999465"/>
          </a:xfrm>
          <a:prstGeom prst="bentConnector3">
            <a:avLst>
              <a:gd name="adj1" fmla="val -41982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299" name="AutoShape 15"/>
          <p:cNvCxnSpPr>
            <a:cxnSpLocks noChangeShapeType="1"/>
            <a:stCxn id="12293" idx="1"/>
            <a:endCxn id="12294" idx="1"/>
          </p:cNvCxnSpPr>
          <p:nvPr>
            <p:custDataLst>
              <p:tags r:id="rId10"/>
            </p:custDataLst>
          </p:nvPr>
        </p:nvCxnSpPr>
        <p:spPr bwMode="auto">
          <a:xfrm rot="10800000" flipH="1">
            <a:off x="874713" y="3792538"/>
            <a:ext cx="23812" cy="1290637"/>
          </a:xfrm>
          <a:prstGeom prst="bentConnector3">
            <a:avLst>
              <a:gd name="adj1" fmla="val -849450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0" name="AutoShape 16"/>
          <p:cNvCxnSpPr>
            <a:cxnSpLocks noChangeShapeType="1"/>
            <a:stCxn id="12294" idx="1"/>
            <a:endCxn id="12295" idx="1"/>
          </p:cNvCxnSpPr>
          <p:nvPr>
            <p:custDataLst>
              <p:tags r:id="rId11"/>
            </p:custDataLst>
          </p:nvPr>
        </p:nvCxnSpPr>
        <p:spPr bwMode="auto">
          <a:xfrm rot="10800000" flipH="1">
            <a:off x="898525" y="2590800"/>
            <a:ext cx="23813" cy="1201738"/>
          </a:xfrm>
          <a:prstGeom prst="bentConnector3">
            <a:avLst>
              <a:gd name="adj1" fmla="val -959981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301" name="AutoShape 17"/>
          <p:cNvCxnSpPr>
            <a:cxnSpLocks noChangeShapeType="1"/>
            <a:stCxn id="12295" idx="1"/>
            <a:endCxn id="12296" idx="1"/>
          </p:cNvCxnSpPr>
          <p:nvPr>
            <p:custDataLst>
              <p:tags r:id="rId12"/>
            </p:custDataLst>
          </p:nvPr>
        </p:nvCxnSpPr>
        <p:spPr bwMode="auto">
          <a:xfrm rot="10800000" flipV="1">
            <a:off x="892175" y="2589213"/>
            <a:ext cx="30163" cy="3338512"/>
          </a:xfrm>
          <a:prstGeom prst="bentConnector3">
            <a:avLst>
              <a:gd name="adj1" fmla="val 857884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2302" name="Group 18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377825" y="999858"/>
            <a:ext cx="7532688" cy="1181367"/>
            <a:chOff x="275" y="1800"/>
            <a:chExt cx="4745" cy="555"/>
          </a:xfrm>
        </p:grpSpPr>
        <p:sp>
          <p:nvSpPr>
            <p:cNvPr id="12306" name="AutoShape 19"/>
            <p:cNvSpPr>
              <a:spLocks noChangeArrowheads="1"/>
            </p:cNvSpPr>
            <p:nvPr/>
          </p:nvSpPr>
          <p:spPr bwMode="auto">
            <a:xfrm>
              <a:off x="275" y="1800"/>
              <a:ext cx="4745" cy="555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2307" name="AutoShape 20"/>
            <p:cNvSpPr>
              <a:spLocks noChangeArrowheads="1"/>
            </p:cNvSpPr>
            <p:nvPr/>
          </p:nvSpPr>
          <p:spPr bwMode="auto">
            <a:xfrm>
              <a:off x="361" y="1849"/>
              <a:ext cx="982" cy="447"/>
            </a:xfrm>
            <a:prstGeom prst="roundRect">
              <a:avLst>
                <a:gd name="adj" fmla="val 16667"/>
              </a:avLst>
            </a:prstGeom>
            <a:solidFill>
              <a:srgbClr val="C6C5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 dirty="0"/>
            </a:p>
          </p:txBody>
        </p:sp>
        <p:sp>
          <p:nvSpPr>
            <p:cNvPr id="12308" name="Text Box 21"/>
            <p:cNvSpPr txBox="1">
              <a:spLocks noChangeArrowheads="1"/>
            </p:cNvSpPr>
            <p:nvPr/>
          </p:nvSpPr>
          <p:spPr bwMode="auto">
            <a:xfrm>
              <a:off x="1443" y="1850"/>
              <a:ext cx="345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en-CA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2303" name="AutoShape 2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928688" y="2974975"/>
            <a:ext cx="7315200" cy="476250"/>
          </a:xfrm>
          <a:prstGeom prst="flowChartAlternateProcess">
            <a:avLst/>
          </a:prstGeom>
          <a:solidFill>
            <a:srgbClr val="C6C5C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lvl="1">
              <a:defRPr/>
            </a:pPr>
            <a:r>
              <a:rPr lang="fr-CA" sz="1600" dirty="0" smtClean="0">
                <a:solidFill>
                  <a:srgbClr val="333333"/>
                </a:solidFill>
              </a:rPr>
              <a:t>Bulletin trimestriel des CLSS et des représentants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fr-CA" sz="1600" dirty="0" smtClean="0">
                <a:solidFill>
                  <a:srgbClr val="333333"/>
                </a:solidFill>
              </a:rPr>
              <a:t>Santé et </a:t>
            </a:r>
            <a:r>
              <a:rPr lang="fr-CA" sz="1600" dirty="0" err="1" smtClean="0">
                <a:solidFill>
                  <a:srgbClr val="333333"/>
                </a:solidFill>
              </a:rPr>
              <a:t>sécurité,c’est</a:t>
            </a:r>
            <a:r>
              <a:rPr lang="fr-CA" sz="1600" dirty="0" smtClean="0">
                <a:solidFill>
                  <a:srgbClr val="333333"/>
                </a:solidFill>
              </a:rPr>
              <a:t> l’affaire de tous </a:t>
            </a:r>
            <a:endParaRPr lang="fr-CA" sz="1200" dirty="0">
              <a:solidFill>
                <a:srgbClr val="333333"/>
              </a:solidFill>
            </a:endParaRPr>
          </a:p>
        </p:txBody>
      </p:sp>
      <p:cxnSp>
        <p:nvCxnSpPr>
          <p:cNvPr id="12304" name="AutoShape 25"/>
          <p:cNvCxnSpPr>
            <a:cxnSpLocks noChangeShapeType="1"/>
            <a:stCxn id="12296" idx="1"/>
            <a:endCxn id="12303" idx="1"/>
          </p:cNvCxnSpPr>
          <p:nvPr>
            <p:custDataLst>
              <p:tags r:id="rId15"/>
            </p:custDataLst>
          </p:nvPr>
        </p:nvCxnSpPr>
        <p:spPr bwMode="auto">
          <a:xfrm rot="10800000" flipH="1">
            <a:off x="892175" y="3213100"/>
            <a:ext cx="36513" cy="2714625"/>
          </a:xfrm>
          <a:prstGeom prst="bentConnector3">
            <a:avLst>
              <a:gd name="adj1" fmla="val -626078"/>
            </a:avLst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305" name="Picture 22" descr="http://t3.gstatic.com/images?q=tbn:ANd9GcQmbmwMRfsz5WeTg-ZWXARQOuoyzZnkwc6eWeCofQSv_1sl-Y4YEQ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8" y="1142866"/>
            <a:ext cx="12795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>
            <p:custDataLst>
              <p:tags r:id="rId17"/>
            </p:custDataLst>
          </p:nvPr>
        </p:nvSpPr>
        <p:spPr>
          <a:xfrm>
            <a:off x="2289174" y="1164399"/>
            <a:ext cx="5434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 smtClean="0">
                <a:solidFill>
                  <a:schemeClr val="bg1"/>
                </a:solidFill>
              </a:rPr>
              <a:t>Quelles sont les ressources offertes aux CSSMT et aux représentants:</a:t>
            </a:r>
            <a:endParaRPr lang="fr-CA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dirty="0" smtClean="0"/>
              <a:t>Ressources sur le Web à l’ARC</a:t>
            </a:r>
            <a:endParaRPr lang="en-CA" sz="32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04813" y="1120775"/>
            <a:ext cx="8229600" cy="725488"/>
          </a:xfrm>
        </p:spPr>
        <p:txBody>
          <a:bodyPr>
            <a:normAutofit/>
          </a:bodyPr>
          <a:lstStyle/>
          <a:p>
            <a:r>
              <a:rPr lang="fr-CA" sz="2400" dirty="0" smtClean="0"/>
              <a:t>Allez à « Ma zone » et sélectionnez « Santé </a:t>
            </a:r>
            <a:r>
              <a:rPr lang="fr-CA" sz="2400" dirty="0"/>
              <a:t>et sécurité au </a:t>
            </a:r>
            <a:r>
              <a:rPr lang="fr-CA" sz="2400" dirty="0" smtClean="0"/>
              <a:t>travail »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198030-64C9-4BA2-B7A3-F57CA60226E2}" type="slidenum">
              <a:rPr lang="en-US" smtClean="0"/>
              <a:pPr eaLnBrk="1" hangingPunct="1"/>
              <a:t>12</a:t>
            </a:fld>
            <a:endParaRPr lang="en-US" dirty="0" smtClean="0"/>
          </a:p>
        </p:txBody>
      </p:sp>
      <p:sp>
        <p:nvSpPr>
          <p:cNvPr id="5" name="Oval 4"/>
          <p:cNvSpPr/>
          <p:nvPr>
            <p:custDataLst>
              <p:tags r:id="rId4"/>
            </p:custDataLst>
          </p:nvPr>
        </p:nvSpPr>
        <p:spPr>
          <a:xfrm>
            <a:off x="3113088" y="3367088"/>
            <a:ext cx="614362" cy="4222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8" name="Oval 7"/>
          <p:cNvSpPr/>
          <p:nvPr>
            <p:custDataLst>
              <p:tags r:id="rId5"/>
            </p:custDataLst>
          </p:nvPr>
        </p:nvSpPr>
        <p:spPr>
          <a:xfrm>
            <a:off x="4049713" y="4565650"/>
            <a:ext cx="2298700" cy="42227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1345" name="Picture 8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91" y="1943164"/>
            <a:ext cx="7512050" cy="422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dirty="0" smtClean="0"/>
              <a:t>Ressources sur le Web à l’ARC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77825" y="1014413"/>
            <a:ext cx="8229600" cy="752475"/>
          </a:xfrm>
        </p:spPr>
        <p:txBody>
          <a:bodyPr/>
          <a:lstStyle/>
          <a:p>
            <a:r>
              <a:rPr lang="fr-CA" sz="2400" dirty="0" smtClean="0"/>
              <a:t>Dans la page principale, sélectionnez </a:t>
            </a:r>
            <a:r>
              <a:rPr lang="fr-CA" sz="2400" dirty="0"/>
              <a:t>«Comités de santé et </a:t>
            </a:r>
            <a:r>
              <a:rPr lang="fr-CA" sz="2400" dirty="0" smtClean="0"/>
              <a:t>de la sécurité »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7B6B1BF-2993-493C-9B2D-0CEEFFAB91AF}" type="slidenum">
              <a:rPr lang="en-US" smtClean="0"/>
              <a:pPr eaLnBrk="1" hangingPunct="1"/>
              <a:t>13</a:t>
            </a:fld>
            <a:endParaRPr lang="en-US" smtClean="0"/>
          </a:p>
        </p:txBody>
      </p:sp>
      <p:sp>
        <p:nvSpPr>
          <p:cNvPr id="6" name="Oval 5"/>
          <p:cNvSpPr/>
          <p:nvPr>
            <p:custDataLst>
              <p:tags r:id="rId4"/>
            </p:custDataLst>
          </p:nvPr>
        </p:nvSpPr>
        <p:spPr>
          <a:xfrm>
            <a:off x="1081088" y="4119563"/>
            <a:ext cx="1187450" cy="4429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5" y="1669225"/>
            <a:ext cx="7880350" cy="470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dirty="0" smtClean="0"/>
              <a:t>Ressources sur le Web à l’ARC</a:t>
            </a:r>
          </a:p>
        </p:txBody>
      </p:sp>
      <p:sp>
        <p:nvSpPr>
          <p:cNvPr id="15364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87350" y="1155700"/>
            <a:ext cx="8229600" cy="663575"/>
          </a:xfrm>
        </p:spPr>
        <p:txBody>
          <a:bodyPr/>
          <a:lstStyle/>
          <a:p>
            <a:r>
              <a:rPr lang="fr-CA" sz="2400" dirty="0" smtClean="0"/>
              <a:t>La page « Comité de la santé et de la sécurité » fournira les renseignements sur et pour le CNOSS et les CSSMT</a:t>
            </a:r>
          </a:p>
        </p:txBody>
      </p:sp>
      <p:sp>
        <p:nvSpPr>
          <p:cNvPr id="15365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303254D-F170-4000-9FD6-B36EFAF0A9A2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12" y="2039112"/>
            <a:ext cx="7523480" cy="4173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dirty="0" smtClean="0"/>
              <a:t>Ressources sur le Web à l’ARC</a:t>
            </a:r>
            <a:endParaRPr lang="en-CA" sz="3200" dirty="0" smtClean="0"/>
          </a:p>
        </p:txBody>
      </p:sp>
      <p:sp>
        <p:nvSpPr>
          <p:cNvPr id="16388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38150" y="1009935"/>
            <a:ext cx="8229600" cy="774416"/>
          </a:xfrm>
        </p:spPr>
        <p:txBody>
          <a:bodyPr>
            <a:noAutofit/>
          </a:bodyPr>
          <a:lstStyle/>
          <a:p>
            <a:r>
              <a:rPr lang="fr-CA" sz="2000" dirty="0" smtClean="0"/>
              <a:t>La page « Renseignements </a:t>
            </a:r>
            <a:r>
              <a:rPr lang="fr-CA" sz="2000" dirty="0"/>
              <a:t>sur la </a:t>
            </a:r>
            <a:r>
              <a:rPr lang="fr-CA" sz="2000" dirty="0" smtClean="0"/>
              <a:t>prévention » fournit d’autres renseignements disponibles pour les CLSS</a:t>
            </a:r>
          </a:p>
        </p:txBody>
      </p:sp>
      <p:sp>
        <p:nvSpPr>
          <p:cNvPr id="16389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D659B56-F1C8-4943-BA98-4C8FFEC72B7D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52" y="1847088"/>
            <a:ext cx="7823200" cy="4295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3200" dirty="0" smtClean="0"/>
              <a:t>Ressources sur le Web à l’ARC</a:t>
            </a:r>
            <a:endParaRPr lang="en-CA" sz="3200" dirty="0" smtClean="0"/>
          </a:p>
        </p:txBody>
      </p:sp>
      <p:sp>
        <p:nvSpPr>
          <p:cNvPr id="17412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38150" y="1093788"/>
            <a:ext cx="8229600" cy="969962"/>
          </a:xfrm>
        </p:spPr>
        <p:txBody>
          <a:bodyPr>
            <a:normAutofit/>
          </a:bodyPr>
          <a:lstStyle/>
          <a:p>
            <a:r>
              <a:rPr lang="fr-CA" sz="2400" dirty="0" smtClean="0"/>
              <a:t>La page « </a:t>
            </a:r>
            <a:r>
              <a:rPr lang="fr-CA" sz="2400" dirty="0"/>
              <a:t> </a:t>
            </a:r>
            <a:r>
              <a:rPr lang="fr-CA" sz="2400" dirty="0" smtClean="0"/>
              <a:t>Matériel de </a:t>
            </a:r>
            <a:r>
              <a:rPr lang="fr-CA" sz="2400" dirty="0"/>
              <a:t>référence </a:t>
            </a:r>
            <a:r>
              <a:rPr lang="fr-CA" sz="2400" dirty="0" smtClean="0"/>
              <a:t> » fournit des liens vers les documents de référence et d’autres sites Web (internes et externes)</a:t>
            </a:r>
          </a:p>
        </p:txBody>
      </p:sp>
      <p:sp>
        <p:nvSpPr>
          <p:cNvPr id="17413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593463-AE4C-48AF-A4D3-D385CE562436}" type="slidenum">
              <a:rPr lang="en-US" smtClean="0"/>
              <a:pPr eaLnBrk="1" hangingPunct="1"/>
              <a:t>16</a:t>
            </a:fld>
            <a:endParaRPr lang="en-US" smtClean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66" y="2078736"/>
            <a:ext cx="7480554" cy="4670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6372867-2DE2-4EBD-8FFA-1008A2C85D3F}" type="slidenum">
              <a:rPr lang="en-US" smtClean="0"/>
              <a:pPr eaLnBrk="1" hangingPunct="1"/>
              <a:t>17</a:t>
            </a:fld>
            <a:endParaRPr 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dirty="0" smtClean="0"/>
              <a:t>Avez-vous des questions?</a:t>
            </a:r>
          </a:p>
        </p:txBody>
      </p:sp>
      <p:pic>
        <p:nvPicPr>
          <p:cNvPr id="18436" name="Picture 4" descr="MC900441498[1]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00200"/>
            <a:ext cx="3657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D4D3DA-0A59-4EEB-AA5A-E1F9004C418C}" type="slidenum">
              <a:rPr lang="en-US" smtClean="0"/>
              <a:pPr eaLnBrk="1" hangingPunct="1"/>
              <a:t>2</a:t>
            </a:fld>
            <a:endParaRPr lang="en-US" dirty="0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sz="3200" dirty="0" smtClean="0"/>
              <a:t>Ordre du jour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sz="2400" dirty="0" smtClean="0"/>
              <a:t>Structure et réseau de la SST à l'ARC</a:t>
            </a:r>
          </a:p>
          <a:p>
            <a:pPr eaLnBrk="1" hangingPunct="1">
              <a:defRPr/>
            </a:pPr>
            <a:r>
              <a:rPr lang="fr-CA" sz="2400" dirty="0" smtClean="0"/>
              <a:t>Point de mire du Programme de la SST</a:t>
            </a:r>
          </a:p>
          <a:p>
            <a:pPr eaLnBrk="1" hangingPunct="1">
              <a:defRPr/>
            </a:pPr>
            <a:r>
              <a:rPr lang="fr-CA" sz="2400" dirty="0" smtClean="0"/>
              <a:t>Comités locaux de santé de sécurité</a:t>
            </a:r>
          </a:p>
          <a:p>
            <a:pPr eaLnBrk="1" hangingPunct="1">
              <a:defRPr/>
            </a:pPr>
            <a:r>
              <a:rPr lang="fr-CA" sz="2400" dirty="0" smtClean="0"/>
              <a:t>Ressources sur le Web à l’ARC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A1F7C5F-9B69-4513-9057-14BDFB15FC5B}" type="slidenum">
              <a:rPr lang="en-US" smtClean="0"/>
              <a:pPr eaLnBrk="1" hangingPunct="1"/>
              <a:t>3</a:t>
            </a:fld>
            <a:endParaRPr lang="en-US" dirty="0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CA" sz="3200" dirty="0" smtClean="0"/>
              <a:t>Structure de la SST</a:t>
            </a:r>
          </a:p>
        </p:txBody>
      </p:sp>
      <p:sp>
        <p:nvSpPr>
          <p:cNvPr id="5124" name="Content Placeholder 2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484188" y="1135063"/>
            <a:ext cx="731361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3550" indent="-463550">
              <a:lnSpc>
                <a:spcPct val="80000"/>
              </a:lnSpc>
              <a:spcBef>
                <a:spcPct val="20000"/>
              </a:spcBef>
              <a:buClr>
                <a:srgbClr val="005F8E"/>
              </a:buClr>
              <a:buFont typeface="Wingdings" pitchFamily="2" charset="2"/>
              <a:buChar char="§"/>
            </a:pPr>
            <a:r>
              <a:rPr lang="fr-FR" sz="2300" dirty="0" smtClean="0">
                <a:solidFill>
                  <a:srgbClr val="333333"/>
                </a:solidFill>
              </a:rPr>
              <a:t>Pour donner suite à la norme OHSAS 18001:2007</a:t>
            </a:r>
            <a:endParaRPr lang="en-US" sz="2300" dirty="0">
              <a:solidFill>
                <a:srgbClr val="333333"/>
              </a:solidFill>
            </a:endParaRPr>
          </a:p>
        </p:txBody>
      </p:sp>
      <p:sp>
        <p:nvSpPr>
          <p:cNvPr id="5126" name="TextBox 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021225" y="1741488"/>
            <a:ext cx="23621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CA" dirty="0" smtClean="0">
                <a:latin typeface="Goudy Old Style" pitchFamily="18" charset="0"/>
              </a:rPr>
              <a:t>Politique de la SST</a:t>
            </a:r>
          </a:p>
          <a:p>
            <a:pPr eaLnBrk="1" hangingPunct="1">
              <a:buFont typeface="Arial" charset="0"/>
              <a:buChar char="•"/>
            </a:pPr>
            <a:r>
              <a:rPr lang="fr-CA" dirty="0" smtClean="0">
                <a:latin typeface="Goudy Old Style" pitchFamily="18" charset="0"/>
              </a:rPr>
              <a:t>Identifier les risques</a:t>
            </a:r>
          </a:p>
          <a:p>
            <a:pPr eaLnBrk="1" hangingPunct="1">
              <a:buFont typeface="Arial" charset="0"/>
              <a:buChar char="•"/>
            </a:pPr>
            <a:r>
              <a:rPr lang="fr-CA" dirty="0" smtClean="0">
                <a:latin typeface="Goudy Old Style" pitchFamily="18" charset="0"/>
              </a:rPr>
              <a:t>Tendances en matière d'accidents</a:t>
            </a:r>
            <a:endParaRPr lang="fr-CA" dirty="0">
              <a:latin typeface="Goudy Old Style" pitchFamily="18" charset="0"/>
            </a:endParaRPr>
          </a:p>
        </p:txBody>
      </p:sp>
      <p:sp>
        <p:nvSpPr>
          <p:cNvPr id="5127" name="TextBox 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30362" y="5493328"/>
            <a:ext cx="21177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CA" dirty="0" smtClean="0">
                <a:latin typeface="Goudy Old Style" pitchFamily="18" charset="0"/>
              </a:rPr>
              <a:t>Surveiller</a:t>
            </a:r>
          </a:p>
          <a:p>
            <a:pPr eaLnBrk="1" hangingPunct="1">
              <a:buFont typeface="Arial" charset="0"/>
              <a:buChar char="•"/>
            </a:pPr>
            <a:r>
              <a:rPr lang="fr-CA" dirty="0" smtClean="0">
                <a:latin typeface="Goudy Old Style" pitchFamily="18" charset="0"/>
              </a:rPr>
              <a:t>Comités de SST</a:t>
            </a:r>
          </a:p>
          <a:p>
            <a:pPr eaLnBrk="1" hangingPunct="1"/>
            <a:r>
              <a:rPr lang="fr-CA" dirty="0" smtClean="0">
                <a:latin typeface="Goudy Old Style" pitchFamily="18" charset="0"/>
              </a:rPr>
              <a:t>	en milieu de travail</a:t>
            </a:r>
            <a:endParaRPr lang="fr-CA" dirty="0">
              <a:latin typeface="Goudy Old Style" pitchFamily="18" charset="0"/>
            </a:endParaRPr>
          </a:p>
        </p:txBody>
      </p:sp>
      <p:sp>
        <p:nvSpPr>
          <p:cNvPr id="5128" name="TextBox 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97625" y="4550353"/>
            <a:ext cx="274637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CA" dirty="0" smtClean="0">
                <a:latin typeface="Goudy Old Style" pitchFamily="18" charset="0"/>
              </a:rPr>
              <a:t>Élaborer et mettre en œuvre des programmes de prévention</a:t>
            </a:r>
          </a:p>
          <a:p>
            <a:pPr eaLnBrk="1" hangingPunct="1">
              <a:buFont typeface="Arial" charset="0"/>
              <a:buChar char="•"/>
            </a:pPr>
            <a:r>
              <a:rPr lang="fr-CA" dirty="0" smtClean="0">
                <a:latin typeface="Goudy Old Style" pitchFamily="18" charset="0"/>
              </a:rPr>
              <a:t>Établir les rôles et responsabilités</a:t>
            </a:r>
          </a:p>
          <a:p>
            <a:pPr eaLnBrk="1" hangingPunct="1">
              <a:buFont typeface="Arial" charset="0"/>
              <a:buChar char="•"/>
            </a:pPr>
            <a:r>
              <a:rPr lang="fr-CA" dirty="0" smtClean="0">
                <a:latin typeface="Goudy Old Style" pitchFamily="18" charset="0"/>
              </a:rPr>
              <a:t>Communication sur la SST</a:t>
            </a:r>
            <a:endParaRPr lang="fr-CA" dirty="0">
              <a:latin typeface="Goudy Old Style" pitchFamily="18" charset="0"/>
            </a:endParaRPr>
          </a:p>
        </p:txBody>
      </p:sp>
      <p:sp>
        <p:nvSpPr>
          <p:cNvPr id="5129" name="TextBox 9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0" y="3249613"/>
            <a:ext cx="23749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r-CA" dirty="0" smtClean="0">
                <a:latin typeface="Goudy Old Style" pitchFamily="18" charset="0"/>
              </a:rPr>
              <a:t>Établissement de rapports</a:t>
            </a:r>
          </a:p>
          <a:p>
            <a:pPr eaLnBrk="1" hangingPunct="1">
              <a:buFont typeface="Arial" charset="0"/>
              <a:buChar char="•"/>
            </a:pPr>
            <a:r>
              <a:rPr lang="fr-CA" dirty="0" smtClean="0">
                <a:latin typeface="Goudy Old Style" pitchFamily="18" charset="0"/>
              </a:rPr>
              <a:t>Établir des objectifs visant </a:t>
            </a:r>
          </a:p>
          <a:p>
            <a:pPr eaLnBrk="1" hangingPunct="1"/>
            <a:r>
              <a:rPr lang="fr-CA" dirty="0" smtClean="0">
                <a:latin typeface="Goudy Old Style" pitchFamily="18" charset="0"/>
              </a:rPr>
              <a:t>     l'amélioration</a:t>
            </a:r>
            <a:endParaRPr lang="fr-CA" dirty="0">
              <a:latin typeface="Goudy Old Style" pitchFamily="18" charset="0"/>
            </a:endParaRPr>
          </a:p>
        </p:txBody>
      </p:sp>
      <p:graphicFrame>
        <p:nvGraphicFramePr>
          <p:cNvPr id="2" name="Diagram 1"/>
          <p:cNvGraphicFramePr/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423155735"/>
              </p:ext>
            </p:extLst>
          </p:nvPr>
        </p:nvGraphicFramePr>
        <p:xfrm>
          <a:off x="1371256" y="1617185"/>
          <a:ext cx="6520873" cy="487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  <p:extLst>
      <p:ext uri="{BB962C8B-B14F-4D97-AF65-F5344CB8AC3E}">
        <p14:creationId xmlns:p14="http://schemas.microsoft.com/office/powerpoint/2010/main" val="4080940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E48FDB-1FFC-40BE-8096-B0EDEF449438}" type="slidenum">
              <a:rPr lang="en-US" smtClean="0"/>
              <a:pPr eaLnBrk="1" hangingPunct="1"/>
              <a:t>4</a:t>
            </a:fld>
            <a:endParaRPr lang="en-US" dirty="0" smtClean="0"/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90204" y="173370"/>
            <a:ext cx="8669338" cy="990600"/>
          </a:xfrm>
          <a:noFill/>
        </p:spPr>
        <p:txBody>
          <a:bodyPr/>
          <a:lstStyle/>
          <a:p>
            <a:pPr eaLnBrk="1" hangingPunct="1"/>
            <a:r>
              <a:rPr lang="fr-CA" sz="2800" dirty="0" smtClean="0"/>
              <a:t>Structure de gestion de l’ARC proposée en matière de SST</a:t>
            </a:r>
            <a:r>
              <a:rPr lang="en-US" sz="3200" dirty="0" smtClean="0"/>
              <a:t> </a:t>
            </a:r>
          </a:p>
        </p:txBody>
      </p:sp>
      <p:sp>
        <p:nvSpPr>
          <p:cNvPr id="6148" name="AutoShape 14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629682" y="1093694"/>
            <a:ext cx="4354285" cy="608732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Politique de l’ARC en matière de SST</a:t>
            </a:r>
            <a:endParaRPr lang="en-US" sz="1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6149" name="AutoShape 1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086100" y="1903413"/>
            <a:ext cx="1441450" cy="720725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SGSS</a:t>
            </a:r>
            <a:endParaRPr lang="en-US" sz="1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6150" name="AutoShape 20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679700" y="3884613"/>
            <a:ext cx="2449513" cy="863600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Procédures,</a:t>
            </a:r>
            <a:endParaRPr lang="fr-CA" sz="1400" dirty="0" smtClean="0">
              <a:solidFill>
                <a:schemeClr val="bg1"/>
              </a:solidFill>
              <a:latin typeface="Arial Unicode MS" pitchFamily="34" charset="-128"/>
            </a:endParaRPr>
          </a:p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lignes directrices,</a:t>
            </a:r>
            <a:r>
              <a:rPr lang="fr-CA" sz="14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</a:p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normes et outils</a:t>
            </a:r>
            <a:endParaRPr lang="en-US" sz="1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cxnSp>
        <p:nvCxnSpPr>
          <p:cNvPr id="6151" name="AutoShape 21"/>
          <p:cNvCxnSpPr>
            <a:cxnSpLocks noChangeShapeType="1"/>
            <a:stCxn id="6148" idx="2"/>
            <a:endCxn id="6149" idx="0"/>
          </p:cNvCxnSpPr>
          <p:nvPr>
            <p:custDataLst>
              <p:tags r:id="rId6"/>
            </p:custDataLst>
          </p:nvPr>
        </p:nvCxnSpPr>
        <p:spPr bwMode="auto">
          <a:xfrm>
            <a:off x="3806825" y="1702426"/>
            <a:ext cx="0" cy="2009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152" name="AutoShape 15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076450" y="2849563"/>
            <a:ext cx="1441450" cy="720725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Politiques à</a:t>
            </a:r>
          </a:p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 l’appui</a:t>
            </a:r>
            <a:endParaRPr lang="en-US" sz="14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6153" name="AutoShape 15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243388" y="2852738"/>
            <a:ext cx="1441450" cy="720725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1400" dirty="0">
                <a:solidFill>
                  <a:schemeClr val="bg1"/>
                </a:solidFill>
                <a:latin typeface="Arial Unicode MS" pitchFamily="34" charset="-128"/>
              </a:rPr>
              <a:t>Directives</a:t>
            </a:r>
          </a:p>
        </p:txBody>
      </p:sp>
      <p:sp>
        <p:nvSpPr>
          <p:cNvPr id="6154" name="AutoShape 15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260948" y="5194035"/>
            <a:ext cx="2694357" cy="1417636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Comités</a:t>
            </a:r>
            <a:endParaRPr lang="fr-CA" sz="14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 groupes de travail de SST</a:t>
            </a:r>
            <a:endParaRPr lang="fr-CA" sz="14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fr-CA" sz="1400" b="1" dirty="0" smtClean="0">
                <a:solidFill>
                  <a:srgbClr val="99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(à l’échelle nationale et</a:t>
            </a:r>
            <a:endParaRPr lang="fr-CA" sz="1400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milieu de travail</a:t>
            </a:r>
            <a:r>
              <a:rPr lang="fr-CA" sz="1600" dirty="0" smtClean="0">
                <a:solidFill>
                  <a:srgbClr val="FFFFFF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en-US" sz="1600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155" name="AutoShape 22"/>
          <p:cNvCxnSpPr>
            <a:cxnSpLocks noChangeShapeType="1"/>
            <a:stCxn id="6149" idx="2"/>
            <a:endCxn id="6152" idx="0"/>
          </p:cNvCxnSpPr>
          <p:nvPr>
            <p:custDataLst>
              <p:tags r:id="rId10"/>
            </p:custDataLst>
          </p:nvPr>
        </p:nvCxnSpPr>
        <p:spPr bwMode="auto">
          <a:xfrm rot="5400000">
            <a:off x="3189287" y="2232026"/>
            <a:ext cx="225425" cy="10096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6" name="AutoShape 23"/>
          <p:cNvCxnSpPr>
            <a:cxnSpLocks noChangeShapeType="1"/>
            <a:stCxn id="6149" idx="2"/>
            <a:endCxn id="6153" idx="0"/>
          </p:cNvCxnSpPr>
          <p:nvPr>
            <p:custDataLst>
              <p:tags r:id="rId11"/>
            </p:custDataLst>
          </p:nvPr>
        </p:nvCxnSpPr>
        <p:spPr bwMode="auto">
          <a:xfrm rot="16200000" flipH="1">
            <a:off x="4271169" y="2159794"/>
            <a:ext cx="228600" cy="115728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7" name="AutoShape 24"/>
          <p:cNvCxnSpPr>
            <a:cxnSpLocks noChangeShapeType="1"/>
            <a:stCxn id="6150" idx="0"/>
            <a:endCxn id="6152" idx="2"/>
          </p:cNvCxnSpPr>
          <p:nvPr>
            <p:custDataLst>
              <p:tags r:id="rId12"/>
            </p:custDataLst>
          </p:nvPr>
        </p:nvCxnSpPr>
        <p:spPr bwMode="auto">
          <a:xfrm rot="5400000" flipH="1">
            <a:off x="3194050" y="3173413"/>
            <a:ext cx="314325" cy="1108075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8" name="AutoShape 25"/>
          <p:cNvCxnSpPr>
            <a:cxnSpLocks noChangeShapeType="1"/>
            <a:stCxn id="6150" idx="0"/>
            <a:endCxn id="6153" idx="2"/>
          </p:cNvCxnSpPr>
          <p:nvPr>
            <p:custDataLst>
              <p:tags r:id="rId13"/>
            </p:custDataLst>
          </p:nvPr>
        </p:nvCxnSpPr>
        <p:spPr bwMode="auto">
          <a:xfrm rot="-5400000">
            <a:off x="4279107" y="3199606"/>
            <a:ext cx="311150" cy="105886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9" name="AutoShape 26"/>
          <p:cNvCxnSpPr>
            <a:cxnSpLocks noChangeShapeType="1"/>
          </p:cNvCxnSpPr>
          <p:nvPr>
            <p:custDataLst>
              <p:tags r:id="rId14"/>
            </p:custDataLst>
          </p:nvPr>
        </p:nvCxnSpPr>
        <p:spPr bwMode="auto">
          <a:xfrm rot="16200000" flipV="1">
            <a:off x="5533381" y="3069529"/>
            <a:ext cx="445822" cy="370367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60" name="AutoShape 15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88686" y="5094514"/>
            <a:ext cx="2351314" cy="1582057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Groupe national </a:t>
            </a:r>
          </a:p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de la SST</a:t>
            </a:r>
            <a:endParaRPr lang="fr-CA" sz="1400" dirty="0" smtClean="0">
              <a:solidFill>
                <a:schemeClr val="bg1"/>
              </a:solidFill>
              <a:latin typeface="Arial Unicode MS" pitchFamily="34" charset="-128"/>
            </a:endParaRPr>
          </a:p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(structure, politiques</a:t>
            </a:r>
            <a:r>
              <a:rPr lang="fr-CA" sz="14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et</a:t>
            </a:r>
            <a:endParaRPr lang="fr-CA" sz="1400" dirty="0" smtClean="0">
              <a:solidFill>
                <a:schemeClr val="bg1"/>
              </a:solidFill>
              <a:latin typeface="Arial Unicode MS" pitchFamily="34" charset="-128"/>
            </a:endParaRPr>
          </a:p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programmes de prévention à</a:t>
            </a:r>
          </a:p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 l’échelle nationale</a:t>
            </a:r>
            <a:r>
              <a:rPr lang="fr-CA" sz="1600" dirty="0" smtClean="0">
                <a:solidFill>
                  <a:srgbClr val="FFFFFF"/>
                </a:solidFill>
                <a:latin typeface="Arial Unicode MS" pitchFamily="34" charset="-128"/>
              </a:rPr>
              <a:t>)</a:t>
            </a:r>
            <a:endParaRPr lang="en-US" sz="16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6161" name="AutoShape 15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617661" y="5194035"/>
            <a:ext cx="3565420" cy="1417637"/>
          </a:xfrm>
          <a:prstGeom prst="flowChartProcess">
            <a:avLst/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Conseillers régionaux en SST</a:t>
            </a:r>
            <a:endParaRPr lang="en-US" sz="1400" dirty="0" smtClean="0">
              <a:solidFill>
                <a:schemeClr val="bg1"/>
              </a:solidFill>
              <a:latin typeface="Arial Unicode MS" pitchFamily="34" charset="-128"/>
            </a:endParaRPr>
          </a:p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 (mise en œuvre d’une politique et </a:t>
            </a:r>
          </a:p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d’un programme à l’échelle nationale, </a:t>
            </a:r>
          </a:p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ainsi que des programmes de </a:t>
            </a:r>
          </a:p>
          <a:p>
            <a:pPr algn="ctr" eaLnBrk="0" hangingPunct="0"/>
            <a:r>
              <a:rPr lang="fr-CA" sz="1400" dirty="0" smtClean="0">
                <a:solidFill>
                  <a:srgbClr val="FFFFFF"/>
                </a:solidFill>
                <a:latin typeface="Arial Unicode MS" pitchFamily="34" charset="-128"/>
              </a:rPr>
              <a:t>prévention à l’échelle locale</a:t>
            </a:r>
            <a:r>
              <a:rPr lang="fr-CA" sz="1600" dirty="0" smtClean="0">
                <a:solidFill>
                  <a:srgbClr val="FFFFFF"/>
                </a:solidFill>
                <a:latin typeface="Arial Unicode MS" pitchFamily="34" charset="-128"/>
              </a:rPr>
              <a:t>)</a:t>
            </a:r>
            <a:endParaRPr lang="en-US" sz="1600" dirty="0">
              <a:solidFill>
                <a:schemeClr val="bg1"/>
              </a:solidFill>
              <a:latin typeface="Arial Unicode MS" pitchFamily="34" charset="-128"/>
            </a:endParaRPr>
          </a:p>
        </p:txBody>
      </p:sp>
      <p:cxnSp>
        <p:nvCxnSpPr>
          <p:cNvPr id="6162" name="AutoShape 31"/>
          <p:cNvCxnSpPr>
            <a:cxnSpLocks noChangeShapeType="1"/>
            <a:stCxn id="6160" idx="0"/>
            <a:endCxn id="6150" idx="2"/>
          </p:cNvCxnSpPr>
          <p:nvPr>
            <p:custDataLst>
              <p:tags r:id="rId17"/>
            </p:custDataLst>
          </p:nvPr>
        </p:nvCxnSpPr>
        <p:spPr bwMode="auto">
          <a:xfrm rot="5400000" flipH="1" flipV="1">
            <a:off x="2461250" y="3651307"/>
            <a:ext cx="346301" cy="254011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63" name="AutoShape 32"/>
          <p:cNvCxnSpPr>
            <a:cxnSpLocks noChangeShapeType="1"/>
          </p:cNvCxnSpPr>
          <p:nvPr>
            <p:custDataLst>
              <p:tags r:id="rId18"/>
            </p:custDataLst>
          </p:nvPr>
        </p:nvCxnSpPr>
        <p:spPr bwMode="auto">
          <a:xfrm rot="5400000" flipH="1" flipV="1">
            <a:off x="3681943" y="4970726"/>
            <a:ext cx="445820" cy="794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131F4BAD-9C88-4D88-BDCB-0848DC58C09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Rectangle 4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17500" y="214313"/>
            <a:ext cx="866933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defRPr sz="4000" b="1">
                <a:solidFill>
                  <a:srgbClr val="005F8E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/>
              <a:t>SST à </a:t>
            </a:r>
            <a:r>
              <a:rPr lang="en-US" sz="3200" dirty="0" err="1" smtClean="0"/>
              <a:t>l’ARC</a:t>
            </a:r>
            <a:r>
              <a:rPr lang="en-US" sz="3200" dirty="0" smtClean="0"/>
              <a:t> 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9" y="1068989"/>
            <a:ext cx="8013213" cy="489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7304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CCD9E10-C9EA-4EDD-B9F7-3152331E1912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sz="3200" dirty="0" smtClean="0"/>
              <a:t>Réseau de la SST à l’ARC</a:t>
            </a:r>
            <a:endParaRPr lang="en-CA" sz="3200" dirty="0" smtClean="0"/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22275" y="1169988"/>
            <a:ext cx="8229600" cy="5397500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fr-CA" sz="2000" dirty="0" smtClean="0"/>
              <a:t>Bureau national à la DGRH et à la DRMTR :</a:t>
            </a:r>
            <a:endParaRPr lang="fr-CA" sz="2000" b="1" dirty="0" smtClean="0">
              <a:solidFill>
                <a:srgbClr val="990099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fr-CA" sz="1600" dirty="0" smtClean="0"/>
              <a:t>Élaboration de la politique;</a:t>
            </a:r>
            <a:endParaRPr lang="en-US" sz="1600" dirty="0" smtClean="0"/>
          </a:p>
          <a:p>
            <a:pPr lvl="1" eaLnBrk="1" hangingPunct="1">
              <a:lnSpc>
                <a:spcPct val="70000"/>
              </a:lnSpc>
            </a:pPr>
            <a:r>
              <a:rPr lang="fr-CA" sz="1600" dirty="0" smtClean="0"/>
              <a:t>Surveillance et établissement de rapports à l’échelle nationale;</a:t>
            </a:r>
            <a:endParaRPr lang="en-US" sz="1600" dirty="0" smtClean="0"/>
          </a:p>
          <a:p>
            <a:pPr lvl="1" eaLnBrk="1" hangingPunct="1">
              <a:lnSpc>
                <a:spcPct val="70000"/>
              </a:lnSpc>
            </a:pPr>
            <a:r>
              <a:rPr lang="fr-CA" sz="1600" dirty="0" smtClean="0"/>
              <a:t>Gestion du CNOSS;</a:t>
            </a:r>
            <a:endParaRPr lang="fr-CA" sz="1600" b="1" dirty="0" smtClean="0">
              <a:solidFill>
                <a:srgbClr val="990099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fr-CA" sz="1600" dirty="0" smtClean="0"/>
              <a:t>Centre d’expertise en matière de SST.</a:t>
            </a:r>
            <a:endParaRPr lang="fr-CA" sz="1600" b="1" dirty="0" smtClean="0">
              <a:solidFill>
                <a:srgbClr val="990099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70000"/>
              </a:lnSpc>
            </a:pPr>
            <a:r>
              <a:rPr lang="fr-CA" sz="2000" dirty="0" smtClean="0"/>
              <a:t>Comité national d’orientation en matière de santé et de sécurité :</a:t>
            </a:r>
            <a:endParaRPr lang="fr-CA" sz="2000" b="1" dirty="0" smtClean="0">
              <a:solidFill>
                <a:srgbClr val="990099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100000"/>
              </a:lnSpc>
            </a:pPr>
            <a:r>
              <a:rPr lang="fr-CA" sz="1600" dirty="0" smtClean="0"/>
              <a:t>Forum de consultation afin que les représentants des employés et de l’employeur puissent se réunir, échanger des renseignements, discuter et étudier les questions relatives à la SST à l’ARC à l’échelle nationale.</a:t>
            </a:r>
            <a:r>
              <a:rPr lang="en-CA" sz="1600" dirty="0" smtClean="0"/>
              <a:t> 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US" sz="1600" dirty="0" smtClean="0"/>
          </a:p>
          <a:p>
            <a:pPr eaLnBrk="1" hangingPunct="1">
              <a:lnSpc>
                <a:spcPct val="70000"/>
              </a:lnSpc>
            </a:pPr>
            <a:r>
              <a:rPr lang="fr-CA" sz="2000" dirty="0" smtClean="0"/>
              <a:t>Représentants régionaux :</a:t>
            </a:r>
            <a:endParaRPr lang="fr-CA" sz="2000" b="1" dirty="0" smtClean="0">
              <a:solidFill>
                <a:srgbClr val="990099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fr-CA" sz="1600" dirty="0" smtClean="0"/>
              <a:t>Mise en œuvre et maintien des politiques sur la SST et des initiatives en matière de prévention;</a:t>
            </a:r>
            <a:endParaRPr lang="fr-CA" sz="1600" b="1" dirty="0" smtClean="0">
              <a:solidFill>
                <a:srgbClr val="990099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fr-CA" sz="1600" dirty="0" smtClean="0"/>
              <a:t>Surveillance et établissement de rapports à l’échelle régionale;</a:t>
            </a:r>
            <a:endParaRPr lang="fr-CA" sz="1600" b="1" dirty="0" smtClean="0">
              <a:solidFill>
                <a:srgbClr val="990099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fr-CA" sz="1600" dirty="0" smtClean="0"/>
              <a:t>Soutien aux CLSS;</a:t>
            </a:r>
            <a:endParaRPr lang="fr-CA" sz="1600" b="1" dirty="0" smtClean="0">
              <a:solidFill>
                <a:srgbClr val="990099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70000"/>
              </a:lnSpc>
            </a:pPr>
            <a:r>
              <a:rPr lang="fr-CA" sz="1600" dirty="0" smtClean="0"/>
              <a:t>Expertise en matière de SST à l’échelle régionale.</a:t>
            </a:r>
            <a:endParaRPr lang="fr-CA" sz="1600" b="1" dirty="0" smtClean="0">
              <a:solidFill>
                <a:srgbClr val="990099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70000"/>
              </a:lnSpc>
              <a:buFontTx/>
              <a:buNone/>
            </a:pPr>
            <a:endParaRPr lang="en-CA" sz="1600" dirty="0" smtClean="0"/>
          </a:p>
          <a:p>
            <a:pPr eaLnBrk="1" hangingPunct="1">
              <a:lnSpc>
                <a:spcPct val="70000"/>
              </a:lnSpc>
            </a:pPr>
            <a:r>
              <a:rPr lang="fr-CA" sz="2000" dirty="0" smtClean="0"/>
              <a:t>Comités locaux de santé et de sécurité :</a:t>
            </a:r>
          </a:p>
          <a:p>
            <a:pPr lvl="1" eaLnBrk="1" hangingPunct="1">
              <a:lnSpc>
                <a:spcPct val="100000"/>
              </a:lnSpc>
            </a:pPr>
            <a:r>
              <a:rPr lang="fr-CA" sz="1600" dirty="0" smtClean="0"/>
              <a:t>Forum de consultation afin que les représentants des employés et de l’employeur puissent se réunir, échanger des renseignements, discuter et étudier les questions locales relatives à la SST.</a:t>
            </a:r>
            <a:endParaRPr lang="en-US" sz="18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F47A83-B111-485C-80C3-84569A909320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sz="3200" dirty="0" smtClean="0"/>
              <a:t>Point de mire du Programme de la SST</a:t>
            </a:r>
            <a:br>
              <a:rPr lang="fr-CA" sz="3200" dirty="0" smtClean="0"/>
            </a:br>
            <a:r>
              <a:rPr lang="fr-CA" sz="2400" dirty="0" smtClean="0"/>
              <a:t>Résultats de l’analyse du risque professionnel</a:t>
            </a:r>
          </a:p>
        </p:txBody>
      </p:sp>
      <p:sp>
        <p:nvSpPr>
          <p:cNvPr id="8196" name="Content Placeholder 4"/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85763" y="1155700"/>
            <a:ext cx="833732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3550" indent="-463550">
              <a:lnSpc>
                <a:spcPct val="80000"/>
              </a:lnSpc>
              <a:spcBef>
                <a:spcPct val="20000"/>
              </a:spcBef>
              <a:buClr>
                <a:srgbClr val="005F8E"/>
              </a:buClr>
              <a:buFont typeface="Wingdings" pitchFamily="2" charset="2"/>
              <a:buChar char="§"/>
            </a:pPr>
            <a:r>
              <a:rPr lang="fr-CA" sz="2400" dirty="0" smtClean="0">
                <a:solidFill>
                  <a:srgbClr val="333333"/>
                </a:solidFill>
              </a:rPr>
              <a:t>Après avoir terminé l’ARP pour les employés sur place et l’ARPEM, on a établi les catégories principales de risque comme suit : </a:t>
            </a:r>
            <a:endParaRPr lang="fr-CA" sz="2400" dirty="0">
              <a:solidFill>
                <a:srgbClr val="333333"/>
              </a:solidFill>
            </a:endParaRPr>
          </a:p>
        </p:txBody>
      </p:sp>
      <p:grpSp>
        <p:nvGrpSpPr>
          <p:cNvPr id="8197" name="Group 1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449263" y="2243138"/>
            <a:ext cx="7559675" cy="4092575"/>
            <a:chOff x="425450" y="1739900"/>
            <a:chExt cx="7559675" cy="4092575"/>
          </a:xfrm>
        </p:grpSpPr>
        <p:grpSp>
          <p:nvGrpSpPr>
            <p:cNvPr id="8198" name="Group 32"/>
            <p:cNvGrpSpPr>
              <a:grpSpLocks/>
            </p:cNvGrpSpPr>
            <p:nvPr/>
          </p:nvGrpSpPr>
          <p:grpSpPr bwMode="auto">
            <a:xfrm>
              <a:off x="449263" y="1828801"/>
              <a:ext cx="7510462" cy="977901"/>
              <a:chOff x="283" y="1152"/>
              <a:chExt cx="4731" cy="616"/>
            </a:xfrm>
          </p:grpSpPr>
          <p:sp>
            <p:nvSpPr>
              <p:cNvPr id="8214" name="AutoShape 7"/>
              <p:cNvSpPr>
                <a:spLocks noChangeArrowheads="1"/>
              </p:cNvSpPr>
              <p:nvPr/>
            </p:nvSpPr>
            <p:spPr bwMode="auto">
              <a:xfrm>
                <a:off x="283" y="1152"/>
                <a:ext cx="4731" cy="555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15" name="AutoShape 8"/>
              <p:cNvSpPr>
                <a:spLocks noChangeArrowheads="1"/>
              </p:cNvSpPr>
              <p:nvPr/>
            </p:nvSpPr>
            <p:spPr bwMode="auto">
              <a:xfrm>
                <a:off x="369" y="1201"/>
                <a:ext cx="976" cy="447"/>
              </a:xfrm>
              <a:prstGeom prst="roundRect">
                <a:avLst>
                  <a:gd name="adj" fmla="val 16667"/>
                </a:avLst>
              </a:prstGeom>
              <a:solidFill>
                <a:srgbClr val="C6C5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16" name="Text Box 9"/>
              <p:cNvSpPr txBox="1">
                <a:spLocks noChangeArrowheads="1"/>
              </p:cNvSpPr>
              <p:nvPr/>
            </p:nvSpPr>
            <p:spPr bwMode="auto">
              <a:xfrm>
                <a:off x="1467" y="1157"/>
                <a:ext cx="2992" cy="6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CA" sz="1600" dirty="0" smtClean="0">
                    <a:solidFill>
                      <a:srgbClr val="FFFFFF"/>
                    </a:solidFill>
                  </a:rPr>
                  <a:t>Ergonomie</a:t>
                </a:r>
                <a:endParaRPr lang="fr-CA" sz="800" b="1" dirty="0" smtClean="0">
                  <a:solidFill>
                    <a:srgbClr val="990099"/>
                  </a:solidFill>
                  <a:latin typeface="Courier New" pitchFamily="49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CA" sz="1200" dirty="0" smtClean="0">
                    <a:solidFill>
                      <a:srgbClr val="FFFFFF"/>
                    </a:solidFill>
                  </a:rPr>
                  <a:t> Ergonomie au bureau</a:t>
                </a:r>
                <a:endParaRPr lang="fr-CA" sz="1000" b="1" dirty="0" smtClean="0">
                  <a:solidFill>
                    <a:srgbClr val="990099"/>
                  </a:solidFill>
                  <a:latin typeface="Courier New" pitchFamily="49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CA" sz="1400" dirty="0" smtClean="0">
                    <a:solidFill>
                      <a:srgbClr val="FFFFFF"/>
                    </a:solidFill>
                  </a:rPr>
                  <a:t> </a:t>
                </a:r>
                <a:r>
                  <a:rPr lang="fr-CA" sz="1200" dirty="0" smtClean="0">
                    <a:solidFill>
                      <a:srgbClr val="FFFFFF"/>
                    </a:solidFill>
                  </a:rPr>
                  <a:t>Manutention du matériel</a:t>
                </a:r>
                <a:endParaRPr lang="en-CA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199" name="Group 23"/>
            <p:cNvGrpSpPr>
              <a:grpSpLocks/>
            </p:cNvGrpSpPr>
            <p:nvPr/>
          </p:nvGrpSpPr>
          <p:grpSpPr bwMode="auto">
            <a:xfrm>
              <a:off x="431800" y="3846513"/>
              <a:ext cx="7553325" cy="906462"/>
              <a:chOff x="265" y="2424"/>
              <a:chExt cx="4758" cy="571"/>
            </a:xfrm>
          </p:grpSpPr>
          <p:sp>
            <p:nvSpPr>
              <p:cNvPr id="8211" name="AutoShape 16"/>
              <p:cNvSpPr>
                <a:spLocks noChangeArrowheads="1"/>
              </p:cNvSpPr>
              <p:nvPr/>
            </p:nvSpPr>
            <p:spPr bwMode="auto">
              <a:xfrm>
                <a:off x="265" y="2440"/>
                <a:ext cx="4758" cy="555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12" name="AutoShape 17"/>
              <p:cNvSpPr>
                <a:spLocks noChangeArrowheads="1"/>
              </p:cNvSpPr>
              <p:nvPr/>
            </p:nvSpPr>
            <p:spPr bwMode="auto">
              <a:xfrm>
                <a:off x="351" y="2489"/>
                <a:ext cx="1013" cy="447"/>
              </a:xfrm>
              <a:prstGeom prst="roundRect">
                <a:avLst>
                  <a:gd name="adj" fmla="val 16667"/>
                </a:avLst>
              </a:prstGeom>
              <a:solidFill>
                <a:srgbClr val="C6C5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13" name="Text Box 18"/>
              <p:cNvSpPr txBox="1">
                <a:spLocks noChangeArrowheads="1"/>
              </p:cNvSpPr>
              <p:nvPr/>
            </p:nvSpPr>
            <p:spPr bwMode="auto">
              <a:xfrm>
                <a:off x="1453" y="2424"/>
                <a:ext cx="2923" cy="5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CA" sz="1600" dirty="0" smtClean="0">
                    <a:solidFill>
                      <a:srgbClr val="FFFFFF"/>
                    </a:solidFill>
                  </a:rPr>
                  <a:t>Glissades, trébuchements et chutes</a:t>
                </a:r>
                <a:endParaRPr lang="fr-CA" sz="1200" b="1" dirty="0" smtClean="0">
                  <a:solidFill>
                    <a:srgbClr val="990099"/>
                  </a:solidFill>
                  <a:latin typeface="Courier New" pitchFamily="49" charset="0"/>
                </a:endParaRPr>
              </a:p>
              <a:p>
                <a:pPr>
                  <a:spcBef>
                    <a:spcPct val="50000"/>
                  </a:spcBef>
                  <a:buFontTx/>
                  <a:buChar char="•"/>
                </a:pPr>
                <a:r>
                  <a:rPr lang="fr-CA" sz="1200" dirty="0" smtClean="0">
                    <a:solidFill>
                      <a:srgbClr val="FFFFFF"/>
                    </a:solidFill>
                  </a:rPr>
                  <a:t> Déglaçage et déneigement</a:t>
                </a:r>
                <a:endParaRPr lang="en-CA" sz="1200" dirty="0">
                  <a:solidFill>
                    <a:schemeClr val="bg1"/>
                  </a:solidFill>
                </a:endParaRPr>
              </a:p>
              <a:p>
                <a:pPr eaLnBrk="1" hangingPunct="1">
                  <a:spcBef>
                    <a:spcPct val="50000"/>
                  </a:spcBef>
                </a:pPr>
                <a:endParaRPr lang="en-CA" sz="12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200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8388" y="1739900"/>
              <a:ext cx="681037" cy="105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AutoShape 20"/>
            <p:cNvSpPr>
              <a:spLocks noChangeArrowheads="1"/>
            </p:cNvSpPr>
            <p:nvPr/>
          </p:nvSpPr>
          <p:spPr bwMode="auto">
            <a:xfrm>
              <a:off x="425450" y="4945063"/>
              <a:ext cx="7535863" cy="881062"/>
            </a:xfrm>
            <a:prstGeom prst="roundRect">
              <a:avLst>
                <a:gd name="adj" fmla="val 16667"/>
              </a:avLst>
            </a:prstGeom>
            <a:solidFill>
              <a:srgbClr val="8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202" name="AutoShape 21"/>
            <p:cNvSpPr>
              <a:spLocks noChangeArrowheads="1"/>
            </p:cNvSpPr>
            <p:nvPr/>
          </p:nvSpPr>
          <p:spPr bwMode="auto">
            <a:xfrm>
              <a:off x="561975" y="5022850"/>
              <a:ext cx="1625600" cy="701675"/>
            </a:xfrm>
            <a:prstGeom prst="roundRect">
              <a:avLst>
                <a:gd name="adj" fmla="val 16667"/>
              </a:avLst>
            </a:prstGeom>
            <a:solidFill>
              <a:srgbClr val="C6C5C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8203" name="Text Box 22"/>
            <p:cNvSpPr txBox="1">
              <a:spLocks noChangeArrowheads="1"/>
            </p:cNvSpPr>
            <p:nvPr/>
          </p:nvSpPr>
          <p:spPr bwMode="auto">
            <a:xfrm>
              <a:off x="2328863" y="4919663"/>
              <a:ext cx="4648200" cy="8925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CA" sz="1600" dirty="0" smtClean="0">
                  <a:solidFill>
                    <a:srgbClr val="FFFFFF"/>
                  </a:solidFill>
                </a:rPr>
                <a:t>Éléments supplémentaires</a:t>
              </a:r>
              <a:endParaRPr lang="fr-CA" sz="1600" b="1" dirty="0" smtClean="0">
                <a:solidFill>
                  <a:srgbClr val="990099"/>
                </a:solidFill>
                <a:latin typeface="Courier New" pitchFamily="49" charset="0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fr-CA" sz="1200" dirty="0" smtClean="0">
                  <a:solidFill>
                    <a:srgbClr val="FFFFFF"/>
                  </a:solidFill>
                </a:rPr>
                <a:t> Violence en milieu de travail</a:t>
              </a:r>
              <a:endParaRPr lang="fr-CA" sz="1200" b="1" dirty="0" smtClean="0">
                <a:solidFill>
                  <a:srgbClr val="990099"/>
                </a:solidFill>
                <a:latin typeface="Courier New" pitchFamily="49" charset="0"/>
              </a:endParaRPr>
            </a:p>
            <a:p>
              <a:pPr>
                <a:spcBef>
                  <a:spcPct val="50000"/>
                </a:spcBef>
                <a:buFontTx/>
                <a:buChar char="•"/>
              </a:pPr>
              <a:r>
                <a:rPr lang="fr-CA" sz="1200" dirty="0" smtClean="0">
                  <a:solidFill>
                    <a:srgbClr val="FFFFFF"/>
                  </a:solidFill>
                </a:rPr>
                <a:t> Sensibilisation à la SST</a:t>
              </a:r>
              <a:endParaRPr lang="en-CA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8204" name="Group 33"/>
            <p:cNvGrpSpPr>
              <a:grpSpLocks/>
            </p:cNvGrpSpPr>
            <p:nvPr/>
          </p:nvGrpSpPr>
          <p:grpSpPr bwMode="auto">
            <a:xfrm>
              <a:off x="436563" y="2832101"/>
              <a:ext cx="7532687" cy="954088"/>
              <a:chOff x="275" y="1784"/>
              <a:chExt cx="4745" cy="601"/>
            </a:xfrm>
          </p:grpSpPr>
          <p:sp>
            <p:nvSpPr>
              <p:cNvPr id="8207" name="AutoShape 12"/>
              <p:cNvSpPr>
                <a:spLocks noChangeArrowheads="1"/>
              </p:cNvSpPr>
              <p:nvPr/>
            </p:nvSpPr>
            <p:spPr bwMode="auto">
              <a:xfrm>
                <a:off x="275" y="1800"/>
                <a:ext cx="4745" cy="555"/>
              </a:xfrm>
              <a:prstGeom prst="roundRect">
                <a:avLst>
                  <a:gd name="adj" fmla="val 16667"/>
                </a:avLst>
              </a:prstGeom>
              <a:solidFill>
                <a:srgbClr val="8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08" name="AutoShape 13"/>
              <p:cNvSpPr>
                <a:spLocks noChangeArrowheads="1"/>
              </p:cNvSpPr>
              <p:nvPr/>
            </p:nvSpPr>
            <p:spPr bwMode="auto">
              <a:xfrm>
                <a:off x="361" y="1849"/>
                <a:ext cx="982" cy="447"/>
              </a:xfrm>
              <a:prstGeom prst="roundRect">
                <a:avLst>
                  <a:gd name="adj" fmla="val 16667"/>
                </a:avLst>
              </a:prstGeom>
              <a:solidFill>
                <a:srgbClr val="C6C5C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CA"/>
              </a:p>
            </p:txBody>
          </p:sp>
          <p:sp>
            <p:nvSpPr>
              <p:cNvPr id="8209" name="Text Box 14"/>
              <p:cNvSpPr txBox="1">
                <a:spLocks noChangeArrowheads="1"/>
              </p:cNvSpPr>
              <p:nvPr/>
            </p:nvSpPr>
            <p:spPr bwMode="auto">
              <a:xfrm>
                <a:off x="1443" y="1784"/>
                <a:ext cx="3459" cy="6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fr-CA" sz="1600" dirty="0" smtClean="0">
                    <a:solidFill>
                      <a:srgbClr val="FFFFFF"/>
                    </a:solidFill>
                  </a:rPr>
                  <a:t>Environnement de travail</a:t>
                </a:r>
                <a:endParaRPr lang="fr-CA" sz="1600" b="1" dirty="0" smtClean="0">
                  <a:solidFill>
                    <a:srgbClr val="990099"/>
                  </a:solidFill>
                  <a:latin typeface="Courier New" pitchFamily="49" charset="0"/>
                </a:endParaRPr>
              </a:p>
              <a:p>
                <a:pPr>
                  <a:buFontTx/>
                  <a:buChar char="•"/>
                </a:pPr>
                <a:r>
                  <a:rPr lang="fr-CA" sz="1600" dirty="0" smtClean="0">
                    <a:solidFill>
                      <a:srgbClr val="FFFFFF"/>
                    </a:solidFill>
                  </a:rPr>
                  <a:t> </a:t>
                </a:r>
                <a:r>
                  <a:rPr lang="fr-CA" sz="1200" dirty="0" smtClean="0">
                    <a:solidFill>
                      <a:srgbClr val="FFFFFF"/>
                    </a:solidFill>
                  </a:rPr>
                  <a:t>Qualité de l'air et température à l'intérieur</a:t>
                </a:r>
                <a:endParaRPr lang="fr-CA" sz="1200" b="1" dirty="0" smtClean="0">
                  <a:solidFill>
                    <a:srgbClr val="990099"/>
                  </a:solidFill>
                  <a:latin typeface="Courier New" pitchFamily="49" charset="0"/>
                </a:endParaRPr>
              </a:p>
              <a:p>
                <a:pPr>
                  <a:buFontTx/>
                  <a:buChar char="•"/>
                </a:pPr>
                <a:r>
                  <a:rPr lang="fr-CA" sz="1200" dirty="0" smtClean="0">
                    <a:solidFill>
                      <a:srgbClr val="FFFFFF"/>
                    </a:solidFill>
                  </a:rPr>
                  <a:t> Sécurité liée à l’électricité et aux machines, équipement de protection individuel </a:t>
                </a:r>
                <a:endParaRPr lang="en-CA" sz="1200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8210" name="Picture 25" descr="Office-Furniture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" y="1854"/>
                <a:ext cx="823" cy="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205" name="Picture 27" descr="icysnow-flake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100" y="3916363"/>
              <a:ext cx="912813" cy="788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31" descr="img2_training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7875" y="4943475"/>
              <a:ext cx="1185863" cy="889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0141E18-DD70-4DDD-8BA1-80054A7414CE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fr-CA" sz="3200" dirty="0" smtClean="0"/>
              <a:t>Point de mire du Programme de la SST – </a:t>
            </a:r>
            <a:r>
              <a:rPr lang="fr-CA" sz="2800" dirty="0" smtClean="0"/>
              <a:t>Tendances en matière d’accidents</a:t>
            </a:r>
          </a:p>
        </p:txBody>
      </p:sp>
      <p:sp>
        <p:nvSpPr>
          <p:cNvPr id="9220" name="Text Box 8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44335" y="3302977"/>
            <a:ext cx="4037745" cy="646331"/>
          </a:xfrm>
          <a:prstGeom prst="rect">
            <a:avLst/>
          </a:prstGeom>
          <a:solidFill>
            <a:srgbClr val="8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fr-CA" dirty="0" smtClean="0">
                <a:solidFill>
                  <a:srgbClr val="FFFFFF"/>
                </a:solidFill>
              </a:rPr>
              <a:t>En moyenne = 719 accidents par année</a:t>
            </a:r>
            <a:r>
              <a:rPr lang="en-CA" dirty="0" smtClean="0">
                <a:solidFill>
                  <a:schemeClr val="bg1"/>
                </a:solidFill>
              </a:rPr>
              <a:t> </a:t>
            </a:r>
            <a:endParaRPr lang="en-CA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custDataLst>
              <p:tags r:id="rId4"/>
            </p:custDataLst>
          </p:nvPr>
        </p:nvGraphicFramePr>
        <p:xfrm>
          <a:off x="606669" y="1072662"/>
          <a:ext cx="7737231" cy="20925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25603" name="Group 3"/>
          <p:cNvGrpSpPr>
            <a:grpSpLocks noChangeAspect="1"/>
          </p:cNvGrpSpPr>
          <p:nvPr>
            <p:custDataLst>
              <p:tags r:id="rId5"/>
            </p:custDataLst>
          </p:nvPr>
        </p:nvGrpSpPr>
        <p:grpSpPr bwMode="auto">
          <a:xfrm>
            <a:off x="733425" y="4041775"/>
            <a:ext cx="7346950" cy="2344738"/>
            <a:chOff x="462" y="2546"/>
            <a:chExt cx="4628" cy="1477"/>
          </a:xfrm>
        </p:grpSpPr>
        <p:sp>
          <p:nvSpPr>
            <p:cNvPr id="25602" name="AutoShape 2"/>
            <p:cNvSpPr>
              <a:spLocks noChangeAspect="1" noChangeArrowheads="1" noTextEdit="1"/>
            </p:cNvSpPr>
            <p:nvPr/>
          </p:nvSpPr>
          <p:spPr bwMode="auto">
            <a:xfrm>
              <a:off x="462" y="2546"/>
              <a:ext cx="4598" cy="1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grpSp>
          <p:nvGrpSpPr>
            <p:cNvPr id="25804" name="Group 204"/>
            <p:cNvGrpSpPr>
              <a:grpSpLocks/>
            </p:cNvGrpSpPr>
            <p:nvPr/>
          </p:nvGrpSpPr>
          <p:grpSpPr bwMode="auto">
            <a:xfrm>
              <a:off x="462" y="2546"/>
              <a:ext cx="4628" cy="520"/>
              <a:chOff x="462" y="2546"/>
              <a:chExt cx="4628" cy="520"/>
            </a:xfrm>
          </p:grpSpPr>
          <p:sp>
            <p:nvSpPr>
              <p:cNvPr id="25604" name="Rectangle 4"/>
              <p:cNvSpPr>
                <a:spLocks noChangeArrowheads="1"/>
              </p:cNvSpPr>
              <p:nvPr/>
            </p:nvSpPr>
            <p:spPr bwMode="auto">
              <a:xfrm>
                <a:off x="467" y="2551"/>
                <a:ext cx="800" cy="78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05" name="Rectangle 5"/>
              <p:cNvSpPr>
                <a:spLocks noChangeArrowheads="1"/>
              </p:cNvSpPr>
              <p:nvPr/>
            </p:nvSpPr>
            <p:spPr bwMode="auto">
              <a:xfrm>
                <a:off x="467" y="2629"/>
                <a:ext cx="31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06" name="Rectangle 6"/>
              <p:cNvSpPr>
                <a:spLocks noChangeArrowheads="1"/>
              </p:cNvSpPr>
              <p:nvPr/>
            </p:nvSpPr>
            <p:spPr bwMode="auto">
              <a:xfrm>
                <a:off x="1236" y="2629"/>
                <a:ext cx="31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/>
            </p:nvSpPr>
            <p:spPr bwMode="auto">
              <a:xfrm>
                <a:off x="498" y="2629"/>
                <a:ext cx="738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/>
            </p:nvSpPr>
            <p:spPr bwMode="auto">
              <a:xfrm>
                <a:off x="498" y="2627"/>
                <a:ext cx="35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A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Région</a:t>
                </a:r>
                <a:endParaRPr kumimoji="0" lang="fr-CA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/>
            </p:nvSpPr>
            <p:spPr bwMode="auto">
              <a:xfrm>
                <a:off x="824" y="2627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/>
            </p:nvSpPr>
            <p:spPr bwMode="auto">
              <a:xfrm>
                <a:off x="1269" y="2551"/>
                <a:ext cx="540" cy="78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/>
            </p:nvSpPr>
            <p:spPr bwMode="auto">
              <a:xfrm>
                <a:off x="1269" y="2629"/>
                <a:ext cx="34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/>
            </p:nvSpPr>
            <p:spPr bwMode="auto">
              <a:xfrm>
                <a:off x="1776" y="2629"/>
                <a:ext cx="33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/>
            </p:nvSpPr>
            <p:spPr bwMode="auto">
              <a:xfrm>
                <a:off x="1303" y="2629"/>
                <a:ext cx="473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/>
            </p:nvSpPr>
            <p:spPr bwMode="auto">
              <a:xfrm>
                <a:off x="1309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2004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/>
            </p:nvSpPr>
            <p:spPr bwMode="auto">
              <a:xfrm>
                <a:off x="1522" y="2627"/>
                <a:ext cx="8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16" name="Rectangle 16"/>
              <p:cNvSpPr>
                <a:spLocks noChangeArrowheads="1"/>
              </p:cNvSpPr>
              <p:nvPr/>
            </p:nvSpPr>
            <p:spPr bwMode="auto">
              <a:xfrm>
                <a:off x="1555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2005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17" name="Rectangle 17"/>
              <p:cNvSpPr>
                <a:spLocks noChangeArrowheads="1"/>
              </p:cNvSpPr>
              <p:nvPr/>
            </p:nvSpPr>
            <p:spPr bwMode="auto">
              <a:xfrm>
                <a:off x="1770" y="2627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18" name="Rectangle 18"/>
              <p:cNvSpPr>
                <a:spLocks noChangeArrowheads="1"/>
              </p:cNvSpPr>
              <p:nvPr/>
            </p:nvSpPr>
            <p:spPr bwMode="auto">
              <a:xfrm>
                <a:off x="1811" y="2551"/>
                <a:ext cx="538" cy="78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19" name="Rectangle 19"/>
              <p:cNvSpPr>
                <a:spLocks noChangeArrowheads="1"/>
              </p:cNvSpPr>
              <p:nvPr/>
            </p:nvSpPr>
            <p:spPr bwMode="auto">
              <a:xfrm>
                <a:off x="1811" y="2629"/>
                <a:ext cx="33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20" name="Rectangle 20"/>
              <p:cNvSpPr>
                <a:spLocks noChangeArrowheads="1"/>
              </p:cNvSpPr>
              <p:nvPr/>
            </p:nvSpPr>
            <p:spPr bwMode="auto">
              <a:xfrm>
                <a:off x="2317" y="2629"/>
                <a:ext cx="32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21" name="Rectangle 21"/>
              <p:cNvSpPr>
                <a:spLocks noChangeArrowheads="1"/>
              </p:cNvSpPr>
              <p:nvPr/>
            </p:nvSpPr>
            <p:spPr bwMode="auto">
              <a:xfrm>
                <a:off x="1844" y="2629"/>
                <a:ext cx="473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22" name="Rectangle 22"/>
              <p:cNvSpPr>
                <a:spLocks noChangeArrowheads="1"/>
              </p:cNvSpPr>
              <p:nvPr/>
            </p:nvSpPr>
            <p:spPr bwMode="auto">
              <a:xfrm>
                <a:off x="1850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2005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23" name="Rectangle 23"/>
              <p:cNvSpPr>
                <a:spLocks noChangeArrowheads="1"/>
              </p:cNvSpPr>
              <p:nvPr/>
            </p:nvSpPr>
            <p:spPr bwMode="auto">
              <a:xfrm>
                <a:off x="2063" y="2627"/>
                <a:ext cx="8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24" name="Rectangle 24"/>
              <p:cNvSpPr>
                <a:spLocks noChangeArrowheads="1"/>
              </p:cNvSpPr>
              <p:nvPr/>
            </p:nvSpPr>
            <p:spPr bwMode="auto">
              <a:xfrm>
                <a:off x="2097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2006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25" name="Rectangle 25"/>
              <p:cNvSpPr>
                <a:spLocks noChangeArrowheads="1"/>
              </p:cNvSpPr>
              <p:nvPr/>
            </p:nvSpPr>
            <p:spPr bwMode="auto">
              <a:xfrm>
                <a:off x="2312" y="2627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26" name="Rectangle 26"/>
              <p:cNvSpPr>
                <a:spLocks noChangeArrowheads="1"/>
              </p:cNvSpPr>
              <p:nvPr/>
            </p:nvSpPr>
            <p:spPr bwMode="auto">
              <a:xfrm>
                <a:off x="2351" y="2551"/>
                <a:ext cx="538" cy="78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27" name="Rectangle 27"/>
              <p:cNvSpPr>
                <a:spLocks noChangeArrowheads="1"/>
              </p:cNvSpPr>
              <p:nvPr/>
            </p:nvSpPr>
            <p:spPr bwMode="auto">
              <a:xfrm>
                <a:off x="2351" y="2629"/>
                <a:ext cx="34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28" name="Rectangle 28"/>
              <p:cNvSpPr>
                <a:spLocks noChangeArrowheads="1"/>
              </p:cNvSpPr>
              <p:nvPr/>
            </p:nvSpPr>
            <p:spPr bwMode="auto">
              <a:xfrm>
                <a:off x="2858" y="2629"/>
                <a:ext cx="31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29" name="Rectangle 29"/>
              <p:cNvSpPr>
                <a:spLocks noChangeArrowheads="1"/>
              </p:cNvSpPr>
              <p:nvPr/>
            </p:nvSpPr>
            <p:spPr bwMode="auto">
              <a:xfrm>
                <a:off x="2385" y="2629"/>
                <a:ext cx="473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30" name="Rectangle 30"/>
              <p:cNvSpPr>
                <a:spLocks noChangeArrowheads="1"/>
              </p:cNvSpPr>
              <p:nvPr/>
            </p:nvSpPr>
            <p:spPr bwMode="auto">
              <a:xfrm>
                <a:off x="2390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2006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31" name="Rectangle 31"/>
              <p:cNvSpPr>
                <a:spLocks noChangeArrowheads="1"/>
              </p:cNvSpPr>
              <p:nvPr/>
            </p:nvSpPr>
            <p:spPr bwMode="auto">
              <a:xfrm>
                <a:off x="2603" y="2627"/>
                <a:ext cx="8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32" name="Rectangle 32"/>
              <p:cNvSpPr>
                <a:spLocks noChangeArrowheads="1"/>
              </p:cNvSpPr>
              <p:nvPr/>
            </p:nvSpPr>
            <p:spPr bwMode="auto">
              <a:xfrm>
                <a:off x="2637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2007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33" name="Rectangle 33"/>
              <p:cNvSpPr>
                <a:spLocks noChangeArrowheads="1"/>
              </p:cNvSpPr>
              <p:nvPr/>
            </p:nvSpPr>
            <p:spPr bwMode="auto">
              <a:xfrm>
                <a:off x="2852" y="2627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34" name="Rectangle 34"/>
              <p:cNvSpPr>
                <a:spLocks noChangeArrowheads="1"/>
              </p:cNvSpPr>
              <p:nvPr/>
            </p:nvSpPr>
            <p:spPr bwMode="auto">
              <a:xfrm>
                <a:off x="2891" y="2551"/>
                <a:ext cx="538" cy="78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35" name="Rectangle 35"/>
              <p:cNvSpPr>
                <a:spLocks noChangeArrowheads="1"/>
              </p:cNvSpPr>
              <p:nvPr/>
            </p:nvSpPr>
            <p:spPr bwMode="auto">
              <a:xfrm>
                <a:off x="2891" y="2629"/>
                <a:ext cx="34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36" name="Rectangle 36"/>
              <p:cNvSpPr>
                <a:spLocks noChangeArrowheads="1"/>
              </p:cNvSpPr>
              <p:nvPr/>
            </p:nvSpPr>
            <p:spPr bwMode="auto">
              <a:xfrm>
                <a:off x="3398" y="2629"/>
                <a:ext cx="31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37" name="Rectangle 37"/>
              <p:cNvSpPr>
                <a:spLocks noChangeArrowheads="1"/>
              </p:cNvSpPr>
              <p:nvPr/>
            </p:nvSpPr>
            <p:spPr bwMode="auto">
              <a:xfrm>
                <a:off x="2925" y="2629"/>
                <a:ext cx="473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38" name="Rectangle 38"/>
              <p:cNvSpPr>
                <a:spLocks noChangeArrowheads="1"/>
              </p:cNvSpPr>
              <p:nvPr/>
            </p:nvSpPr>
            <p:spPr bwMode="auto">
              <a:xfrm>
                <a:off x="2931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2007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39" name="Rectangle 39"/>
              <p:cNvSpPr>
                <a:spLocks noChangeArrowheads="1"/>
              </p:cNvSpPr>
              <p:nvPr/>
            </p:nvSpPr>
            <p:spPr bwMode="auto">
              <a:xfrm>
                <a:off x="3143" y="2627"/>
                <a:ext cx="8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40" name="Rectangle 40"/>
              <p:cNvSpPr>
                <a:spLocks noChangeArrowheads="1"/>
              </p:cNvSpPr>
              <p:nvPr/>
            </p:nvSpPr>
            <p:spPr bwMode="auto">
              <a:xfrm>
                <a:off x="3177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2008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41" name="Rectangle 41"/>
              <p:cNvSpPr>
                <a:spLocks noChangeArrowheads="1"/>
              </p:cNvSpPr>
              <p:nvPr/>
            </p:nvSpPr>
            <p:spPr bwMode="auto">
              <a:xfrm>
                <a:off x="3392" y="2627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42" name="Rectangle 42"/>
              <p:cNvSpPr>
                <a:spLocks noChangeArrowheads="1"/>
              </p:cNvSpPr>
              <p:nvPr/>
            </p:nvSpPr>
            <p:spPr bwMode="auto">
              <a:xfrm>
                <a:off x="3431" y="2551"/>
                <a:ext cx="538" cy="78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43" name="Rectangle 43"/>
              <p:cNvSpPr>
                <a:spLocks noChangeArrowheads="1"/>
              </p:cNvSpPr>
              <p:nvPr/>
            </p:nvSpPr>
            <p:spPr bwMode="auto">
              <a:xfrm>
                <a:off x="3431" y="2629"/>
                <a:ext cx="34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44" name="Rectangle 44"/>
              <p:cNvSpPr>
                <a:spLocks noChangeArrowheads="1"/>
              </p:cNvSpPr>
              <p:nvPr/>
            </p:nvSpPr>
            <p:spPr bwMode="auto">
              <a:xfrm>
                <a:off x="3938" y="2629"/>
                <a:ext cx="31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45" name="Rectangle 45"/>
              <p:cNvSpPr>
                <a:spLocks noChangeArrowheads="1"/>
              </p:cNvSpPr>
              <p:nvPr/>
            </p:nvSpPr>
            <p:spPr bwMode="auto">
              <a:xfrm>
                <a:off x="3465" y="2629"/>
                <a:ext cx="473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46" name="Rectangle 46"/>
              <p:cNvSpPr>
                <a:spLocks noChangeArrowheads="1"/>
              </p:cNvSpPr>
              <p:nvPr/>
            </p:nvSpPr>
            <p:spPr bwMode="auto">
              <a:xfrm>
                <a:off x="3471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2008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47" name="Rectangle 47"/>
              <p:cNvSpPr>
                <a:spLocks noChangeArrowheads="1"/>
              </p:cNvSpPr>
              <p:nvPr/>
            </p:nvSpPr>
            <p:spPr bwMode="auto">
              <a:xfrm>
                <a:off x="3684" y="2627"/>
                <a:ext cx="8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48" name="Rectangle 48"/>
              <p:cNvSpPr>
                <a:spLocks noChangeArrowheads="1"/>
              </p:cNvSpPr>
              <p:nvPr/>
            </p:nvSpPr>
            <p:spPr bwMode="auto">
              <a:xfrm>
                <a:off x="3717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2009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49" name="Rectangle 49"/>
              <p:cNvSpPr>
                <a:spLocks noChangeArrowheads="1"/>
              </p:cNvSpPr>
              <p:nvPr/>
            </p:nvSpPr>
            <p:spPr bwMode="auto">
              <a:xfrm>
                <a:off x="3932" y="2627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50" name="Rectangle 50"/>
              <p:cNvSpPr>
                <a:spLocks noChangeArrowheads="1"/>
              </p:cNvSpPr>
              <p:nvPr/>
            </p:nvSpPr>
            <p:spPr bwMode="auto">
              <a:xfrm>
                <a:off x="3972" y="2551"/>
                <a:ext cx="538" cy="78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51" name="Rectangle 51"/>
              <p:cNvSpPr>
                <a:spLocks noChangeArrowheads="1"/>
              </p:cNvSpPr>
              <p:nvPr/>
            </p:nvSpPr>
            <p:spPr bwMode="auto">
              <a:xfrm>
                <a:off x="3972" y="2629"/>
                <a:ext cx="33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52" name="Rectangle 52"/>
              <p:cNvSpPr>
                <a:spLocks noChangeArrowheads="1"/>
              </p:cNvSpPr>
              <p:nvPr/>
            </p:nvSpPr>
            <p:spPr bwMode="auto">
              <a:xfrm>
                <a:off x="4478" y="2629"/>
                <a:ext cx="32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53" name="Rectangle 53"/>
              <p:cNvSpPr>
                <a:spLocks noChangeArrowheads="1"/>
              </p:cNvSpPr>
              <p:nvPr/>
            </p:nvSpPr>
            <p:spPr bwMode="auto">
              <a:xfrm>
                <a:off x="4005" y="2629"/>
                <a:ext cx="473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54" name="Rectangle 54"/>
              <p:cNvSpPr>
                <a:spLocks noChangeArrowheads="1"/>
              </p:cNvSpPr>
              <p:nvPr/>
            </p:nvSpPr>
            <p:spPr bwMode="auto">
              <a:xfrm>
                <a:off x="4011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2009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55" name="Rectangle 55"/>
              <p:cNvSpPr>
                <a:spLocks noChangeArrowheads="1"/>
              </p:cNvSpPr>
              <p:nvPr/>
            </p:nvSpPr>
            <p:spPr bwMode="auto">
              <a:xfrm>
                <a:off x="4224" y="2627"/>
                <a:ext cx="8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56" name="Rectangle 56"/>
              <p:cNvSpPr>
                <a:spLocks noChangeArrowheads="1"/>
              </p:cNvSpPr>
              <p:nvPr/>
            </p:nvSpPr>
            <p:spPr bwMode="auto">
              <a:xfrm>
                <a:off x="4257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2010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57" name="Rectangle 57"/>
              <p:cNvSpPr>
                <a:spLocks noChangeArrowheads="1"/>
              </p:cNvSpPr>
              <p:nvPr/>
            </p:nvSpPr>
            <p:spPr bwMode="auto">
              <a:xfrm>
                <a:off x="4473" y="2627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58" name="Rectangle 58"/>
              <p:cNvSpPr>
                <a:spLocks noChangeArrowheads="1"/>
              </p:cNvSpPr>
              <p:nvPr/>
            </p:nvSpPr>
            <p:spPr bwMode="auto">
              <a:xfrm>
                <a:off x="4512" y="2551"/>
                <a:ext cx="538" cy="78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59" name="Rectangle 59"/>
              <p:cNvSpPr>
                <a:spLocks noChangeArrowheads="1"/>
              </p:cNvSpPr>
              <p:nvPr/>
            </p:nvSpPr>
            <p:spPr bwMode="auto">
              <a:xfrm>
                <a:off x="4512" y="2629"/>
                <a:ext cx="35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60" name="Rectangle 60"/>
              <p:cNvSpPr>
                <a:spLocks noChangeArrowheads="1"/>
              </p:cNvSpPr>
              <p:nvPr/>
            </p:nvSpPr>
            <p:spPr bwMode="auto">
              <a:xfrm>
                <a:off x="5019" y="2629"/>
                <a:ext cx="31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61" name="Rectangle 61"/>
              <p:cNvSpPr>
                <a:spLocks noChangeArrowheads="1"/>
              </p:cNvSpPr>
              <p:nvPr/>
            </p:nvSpPr>
            <p:spPr bwMode="auto">
              <a:xfrm>
                <a:off x="4547" y="2629"/>
                <a:ext cx="472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62" name="Rectangle 62"/>
              <p:cNvSpPr>
                <a:spLocks noChangeArrowheads="1"/>
              </p:cNvSpPr>
              <p:nvPr/>
            </p:nvSpPr>
            <p:spPr bwMode="auto">
              <a:xfrm>
                <a:off x="4552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2010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63" name="Rectangle 63"/>
              <p:cNvSpPr>
                <a:spLocks noChangeArrowheads="1"/>
              </p:cNvSpPr>
              <p:nvPr/>
            </p:nvSpPr>
            <p:spPr bwMode="auto">
              <a:xfrm>
                <a:off x="4765" y="2627"/>
                <a:ext cx="82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-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64" name="Rectangle 64"/>
              <p:cNvSpPr>
                <a:spLocks noChangeArrowheads="1"/>
              </p:cNvSpPr>
              <p:nvPr/>
            </p:nvSpPr>
            <p:spPr bwMode="auto">
              <a:xfrm>
                <a:off x="4799" y="2627"/>
                <a:ext cx="2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2011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65" name="Rectangle 65"/>
              <p:cNvSpPr>
                <a:spLocks noChangeArrowheads="1"/>
              </p:cNvSpPr>
              <p:nvPr/>
            </p:nvSpPr>
            <p:spPr bwMode="auto">
              <a:xfrm>
                <a:off x="5014" y="2627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666" name="Rectangle 66"/>
              <p:cNvSpPr>
                <a:spLocks noChangeArrowheads="1"/>
              </p:cNvSpPr>
              <p:nvPr/>
            </p:nvSpPr>
            <p:spPr bwMode="auto">
              <a:xfrm>
                <a:off x="462" y="2546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67" name="Rectangle 67"/>
              <p:cNvSpPr>
                <a:spLocks noChangeArrowheads="1"/>
              </p:cNvSpPr>
              <p:nvPr/>
            </p:nvSpPr>
            <p:spPr bwMode="auto">
              <a:xfrm>
                <a:off x="462" y="2546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68" name="Rectangle 68"/>
              <p:cNvSpPr>
                <a:spLocks noChangeArrowheads="1"/>
              </p:cNvSpPr>
              <p:nvPr/>
            </p:nvSpPr>
            <p:spPr bwMode="auto">
              <a:xfrm>
                <a:off x="467" y="2546"/>
                <a:ext cx="800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69" name="Rectangle 69"/>
              <p:cNvSpPr>
                <a:spLocks noChangeArrowheads="1"/>
              </p:cNvSpPr>
              <p:nvPr/>
            </p:nvSpPr>
            <p:spPr bwMode="auto">
              <a:xfrm>
                <a:off x="1267" y="2546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70" name="Rectangle 70"/>
              <p:cNvSpPr>
                <a:spLocks noChangeArrowheads="1"/>
              </p:cNvSpPr>
              <p:nvPr/>
            </p:nvSpPr>
            <p:spPr bwMode="auto">
              <a:xfrm>
                <a:off x="1272" y="2546"/>
                <a:ext cx="537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71" name="Rectangle 71"/>
              <p:cNvSpPr>
                <a:spLocks noChangeArrowheads="1"/>
              </p:cNvSpPr>
              <p:nvPr/>
            </p:nvSpPr>
            <p:spPr bwMode="auto">
              <a:xfrm>
                <a:off x="1809" y="2546"/>
                <a:ext cx="4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72" name="Rectangle 72"/>
              <p:cNvSpPr>
                <a:spLocks noChangeArrowheads="1"/>
              </p:cNvSpPr>
              <p:nvPr/>
            </p:nvSpPr>
            <p:spPr bwMode="auto">
              <a:xfrm>
                <a:off x="1813" y="2546"/>
                <a:ext cx="536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73" name="Rectangle 73"/>
              <p:cNvSpPr>
                <a:spLocks noChangeArrowheads="1"/>
              </p:cNvSpPr>
              <p:nvPr/>
            </p:nvSpPr>
            <p:spPr bwMode="auto">
              <a:xfrm>
                <a:off x="2349" y="2546"/>
                <a:ext cx="4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74" name="Rectangle 74"/>
              <p:cNvSpPr>
                <a:spLocks noChangeArrowheads="1"/>
              </p:cNvSpPr>
              <p:nvPr/>
            </p:nvSpPr>
            <p:spPr bwMode="auto">
              <a:xfrm>
                <a:off x="2353" y="2546"/>
                <a:ext cx="536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75" name="Rectangle 75"/>
              <p:cNvSpPr>
                <a:spLocks noChangeArrowheads="1"/>
              </p:cNvSpPr>
              <p:nvPr/>
            </p:nvSpPr>
            <p:spPr bwMode="auto">
              <a:xfrm>
                <a:off x="2889" y="2546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76" name="Rectangle 76"/>
              <p:cNvSpPr>
                <a:spLocks noChangeArrowheads="1"/>
              </p:cNvSpPr>
              <p:nvPr/>
            </p:nvSpPr>
            <p:spPr bwMode="auto">
              <a:xfrm>
                <a:off x="2894" y="2546"/>
                <a:ext cx="53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77" name="Rectangle 77"/>
              <p:cNvSpPr>
                <a:spLocks noChangeArrowheads="1"/>
              </p:cNvSpPr>
              <p:nvPr/>
            </p:nvSpPr>
            <p:spPr bwMode="auto">
              <a:xfrm>
                <a:off x="3429" y="2546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78" name="Rectangle 78"/>
              <p:cNvSpPr>
                <a:spLocks noChangeArrowheads="1"/>
              </p:cNvSpPr>
              <p:nvPr/>
            </p:nvSpPr>
            <p:spPr bwMode="auto">
              <a:xfrm>
                <a:off x="3434" y="2546"/>
                <a:ext cx="53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79" name="Rectangle 79"/>
              <p:cNvSpPr>
                <a:spLocks noChangeArrowheads="1"/>
              </p:cNvSpPr>
              <p:nvPr/>
            </p:nvSpPr>
            <p:spPr bwMode="auto">
              <a:xfrm>
                <a:off x="3969" y="2546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80" name="Rectangle 80"/>
              <p:cNvSpPr>
                <a:spLocks noChangeArrowheads="1"/>
              </p:cNvSpPr>
              <p:nvPr/>
            </p:nvSpPr>
            <p:spPr bwMode="auto">
              <a:xfrm>
                <a:off x="3974" y="2546"/>
                <a:ext cx="536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81" name="Rectangle 81"/>
              <p:cNvSpPr>
                <a:spLocks noChangeArrowheads="1"/>
              </p:cNvSpPr>
              <p:nvPr/>
            </p:nvSpPr>
            <p:spPr bwMode="auto">
              <a:xfrm>
                <a:off x="4510" y="2546"/>
                <a:ext cx="4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82" name="Rectangle 82"/>
              <p:cNvSpPr>
                <a:spLocks noChangeArrowheads="1"/>
              </p:cNvSpPr>
              <p:nvPr/>
            </p:nvSpPr>
            <p:spPr bwMode="auto">
              <a:xfrm>
                <a:off x="4514" y="2546"/>
                <a:ext cx="537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83" name="Rectangle 83"/>
              <p:cNvSpPr>
                <a:spLocks noChangeArrowheads="1"/>
              </p:cNvSpPr>
              <p:nvPr/>
            </p:nvSpPr>
            <p:spPr bwMode="auto">
              <a:xfrm>
                <a:off x="5051" y="2546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84" name="Rectangle 84"/>
              <p:cNvSpPr>
                <a:spLocks noChangeArrowheads="1"/>
              </p:cNvSpPr>
              <p:nvPr/>
            </p:nvSpPr>
            <p:spPr bwMode="auto">
              <a:xfrm>
                <a:off x="5051" y="2546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85" name="Rectangle 85"/>
              <p:cNvSpPr>
                <a:spLocks noChangeArrowheads="1"/>
              </p:cNvSpPr>
              <p:nvPr/>
            </p:nvSpPr>
            <p:spPr bwMode="auto">
              <a:xfrm>
                <a:off x="462" y="2551"/>
                <a:ext cx="5" cy="201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86" name="Rectangle 86"/>
              <p:cNvSpPr>
                <a:spLocks noChangeArrowheads="1"/>
              </p:cNvSpPr>
              <p:nvPr/>
            </p:nvSpPr>
            <p:spPr bwMode="auto">
              <a:xfrm>
                <a:off x="1267" y="2551"/>
                <a:ext cx="5" cy="201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87" name="Rectangle 87"/>
              <p:cNvSpPr>
                <a:spLocks noChangeArrowheads="1"/>
              </p:cNvSpPr>
              <p:nvPr/>
            </p:nvSpPr>
            <p:spPr bwMode="auto">
              <a:xfrm>
                <a:off x="1809" y="2551"/>
                <a:ext cx="4" cy="201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88" name="Rectangle 88"/>
              <p:cNvSpPr>
                <a:spLocks noChangeArrowheads="1"/>
              </p:cNvSpPr>
              <p:nvPr/>
            </p:nvSpPr>
            <p:spPr bwMode="auto">
              <a:xfrm>
                <a:off x="2349" y="2551"/>
                <a:ext cx="4" cy="201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89" name="Rectangle 89"/>
              <p:cNvSpPr>
                <a:spLocks noChangeArrowheads="1"/>
              </p:cNvSpPr>
              <p:nvPr/>
            </p:nvSpPr>
            <p:spPr bwMode="auto">
              <a:xfrm>
                <a:off x="2889" y="2551"/>
                <a:ext cx="5" cy="201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90" name="Rectangle 90"/>
              <p:cNvSpPr>
                <a:spLocks noChangeArrowheads="1"/>
              </p:cNvSpPr>
              <p:nvPr/>
            </p:nvSpPr>
            <p:spPr bwMode="auto">
              <a:xfrm>
                <a:off x="3429" y="2551"/>
                <a:ext cx="5" cy="201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91" name="Rectangle 91"/>
              <p:cNvSpPr>
                <a:spLocks noChangeArrowheads="1"/>
              </p:cNvSpPr>
              <p:nvPr/>
            </p:nvSpPr>
            <p:spPr bwMode="auto">
              <a:xfrm>
                <a:off x="3969" y="2551"/>
                <a:ext cx="5" cy="201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92" name="Rectangle 92"/>
              <p:cNvSpPr>
                <a:spLocks noChangeArrowheads="1"/>
              </p:cNvSpPr>
              <p:nvPr/>
            </p:nvSpPr>
            <p:spPr bwMode="auto">
              <a:xfrm>
                <a:off x="4510" y="2551"/>
                <a:ext cx="4" cy="201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93" name="Rectangle 93"/>
              <p:cNvSpPr>
                <a:spLocks noChangeArrowheads="1"/>
              </p:cNvSpPr>
              <p:nvPr/>
            </p:nvSpPr>
            <p:spPr bwMode="auto">
              <a:xfrm>
                <a:off x="5051" y="2551"/>
                <a:ext cx="5" cy="201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94" name="Rectangle 94"/>
              <p:cNvSpPr>
                <a:spLocks noChangeArrowheads="1"/>
              </p:cNvSpPr>
              <p:nvPr/>
            </p:nvSpPr>
            <p:spPr bwMode="auto">
              <a:xfrm>
                <a:off x="467" y="2757"/>
                <a:ext cx="802" cy="14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95" name="Rectangle 95"/>
              <p:cNvSpPr>
                <a:spLocks noChangeArrowheads="1"/>
              </p:cNvSpPr>
              <p:nvPr/>
            </p:nvSpPr>
            <p:spPr bwMode="auto">
              <a:xfrm>
                <a:off x="467" y="2771"/>
                <a:ext cx="31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96" name="Rectangle 96"/>
              <p:cNvSpPr>
                <a:spLocks noChangeArrowheads="1"/>
              </p:cNvSpPr>
              <p:nvPr/>
            </p:nvSpPr>
            <p:spPr bwMode="auto">
              <a:xfrm>
                <a:off x="1236" y="2771"/>
                <a:ext cx="33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97" name="Rectangle 97"/>
              <p:cNvSpPr>
                <a:spLocks noChangeArrowheads="1"/>
              </p:cNvSpPr>
              <p:nvPr/>
            </p:nvSpPr>
            <p:spPr bwMode="auto">
              <a:xfrm>
                <a:off x="498" y="2771"/>
                <a:ext cx="738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698" name="Rectangle 98"/>
              <p:cNvSpPr>
                <a:spLocks noChangeArrowheads="1"/>
              </p:cNvSpPr>
              <p:nvPr/>
            </p:nvSpPr>
            <p:spPr bwMode="auto">
              <a:xfrm>
                <a:off x="498" y="2769"/>
                <a:ext cx="51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A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Atlantique</a:t>
                </a:r>
                <a:endParaRPr kumimoji="0" lang="fr-CA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0" name="Rectangle 100"/>
              <p:cNvSpPr>
                <a:spLocks noChangeArrowheads="1"/>
              </p:cNvSpPr>
              <p:nvPr/>
            </p:nvSpPr>
            <p:spPr bwMode="auto">
              <a:xfrm>
                <a:off x="1272" y="2757"/>
                <a:ext cx="537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01" name="Rectangle 101"/>
              <p:cNvSpPr>
                <a:spLocks noChangeArrowheads="1"/>
              </p:cNvSpPr>
              <p:nvPr/>
            </p:nvSpPr>
            <p:spPr bwMode="auto">
              <a:xfrm>
                <a:off x="1272" y="2771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02" name="Rectangle 102"/>
              <p:cNvSpPr>
                <a:spLocks noChangeArrowheads="1"/>
              </p:cNvSpPr>
              <p:nvPr/>
            </p:nvSpPr>
            <p:spPr bwMode="auto">
              <a:xfrm>
                <a:off x="1776" y="2771"/>
                <a:ext cx="3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03" name="Rectangle 103"/>
              <p:cNvSpPr>
                <a:spLocks noChangeArrowheads="1"/>
              </p:cNvSpPr>
              <p:nvPr/>
            </p:nvSpPr>
            <p:spPr bwMode="auto">
              <a:xfrm>
                <a:off x="1303" y="2771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04" name="Rectangle 104"/>
              <p:cNvSpPr>
                <a:spLocks noChangeArrowheads="1"/>
              </p:cNvSpPr>
              <p:nvPr/>
            </p:nvSpPr>
            <p:spPr bwMode="auto">
              <a:xfrm>
                <a:off x="1486" y="2774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5" name="Rectangle 105"/>
              <p:cNvSpPr>
                <a:spLocks noChangeArrowheads="1"/>
              </p:cNvSpPr>
              <p:nvPr/>
            </p:nvSpPr>
            <p:spPr bwMode="auto">
              <a:xfrm>
                <a:off x="1593" y="2774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06" name="Rectangle 106"/>
              <p:cNvSpPr>
                <a:spLocks noChangeArrowheads="1"/>
              </p:cNvSpPr>
              <p:nvPr/>
            </p:nvSpPr>
            <p:spPr bwMode="auto">
              <a:xfrm>
                <a:off x="1811" y="2757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07" name="Rectangle 107"/>
              <p:cNvSpPr>
                <a:spLocks noChangeArrowheads="1"/>
              </p:cNvSpPr>
              <p:nvPr/>
            </p:nvSpPr>
            <p:spPr bwMode="auto">
              <a:xfrm>
                <a:off x="1811" y="2771"/>
                <a:ext cx="3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08" name="Rectangle 108"/>
              <p:cNvSpPr>
                <a:spLocks noChangeArrowheads="1"/>
              </p:cNvSpPr>
              <p:nvPr/>
            </p:nvSpPr>
            <p:spPr bwMode="auto">
              <a:xfrm>
                <a:off x="2317" y="2771"/>
                <a:ext cx="32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09" name="Rectangle 109"/>
              <p:cNvSpPr>
                <a:spLocks noChangeArrowheads="1"/>
              </p:cNvSpPr>
              <p:nvPr/>
            </p:nvSpPr>
            <p:spPr bwMode="auto">
              <a:xfrm>
                <a:off x="1844" y="2771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10" name="Rectangle 110"/>
              <p:cNvSpPr>
                <a:spLocks noChangeArrowheads="1"/>
              </p:cNvSpPr>
              <p:nvPr/>
            </p:nvSpPr>
            <p:spPr bwMode="auto">
              <a:xfrm>
                <a:off x="2027" y="2774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11" name="Rectangle 111"/>
              <p:cNvSpPr>
                <a:spLocks noChangeArrowheads="1"/>
              </p:cNvSpPr>
              <p:nvPr/>
            </p:nvSpPr>
            <p:spPr bwMode="auto">
              <a:xfrm>
                <a:off x="2135" y="2774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12" name="Rectangle 112"/>
              <p:cNvSpPr>
                <a:spLocks noChangeArrowheads="1"/>
              </p:cNvSpPr>
              <p:nvPr/>
            </p:nvSpPr>
            <p:spPr bwMode="auto">
              <a:xfrm>
                <a:off x="2351" y="2757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13" name="Rectangle 113"/>
              <p:cNvSpPr>
                <a:spLocks noChangeArrowheads="1"/>
              </p:cNvSpPr>
              <p:nvPr/>
            </p:nvSpPr>
            <p:spPr bwMode="auto">
              <a:xfrm>
                <a:off x="2351" y="2771"/>
                <a:ext cx="34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14" name="Rectangle 114"/>
              <p:cNvSpPr>
                <a:spLocks noChangeArrowheads="1"/>
              </p:cNvSpPr>
              <p:nvPr/>
            </p:nvSpPr>
            <p:spPr bwMode="auto">
              <a:xfrm>
                <a:off x="2858" y="2771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15" name="Rectangle 115"/>
              <p:cNvSpPr>
                <a:spLocks noChangeArrowheads="1"/>
              </p:cNvSpPr>
              <p:nvPr/>
            </p:nvSpPr>
            <p:spPr bwMode="auto">
              <a:xfrm>
                <a:off x="2385" y="2771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16" name="Rectangle 116"/>
              <p:cNvSpPr>
                <a:spLocks noChangeArrowheads="1"/>
              </p:cNvSpPr>
              <p:nvPr/>
            </p:nvSpPr>
            <p:spPr bwMode="auto">
              <a:xfrm>
                <a:off x="2567" y="2774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17" name="Rectangle 117"/>
              <p:cNvSpPr>
                <a:spLocks noChangeArrowheads="1"/>
              </p:cNvSpPr>
              <p:nvPr/>
            </p:nvSpPr>
            <p:spPr bwMode="auto">
              <a:xfrm>
                <a:off x="2675" y="2774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18" name="Rectangle 118"/>
              <p:cNvSpPr>
                <a:spLocks noChangeArrowheads="1"/>
              </p:cNvSpPr>
              <p:nvPr/>
            </p:nvSpPr>
            <p:spPr bwMode="auto">
              <a:xfrm>
                <a:off x="2891" y="2757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19" name="Rectangle 119"/>
              <p:cNvSpPr>
                <a:spLocks noChangeArrowheads="1"/>
              </p:cNvSpPr>
              <p:nvPr/>
            </p:nvSpPr>
            <p:spPr bwMode="auto">
              <a:xfrm>
                <a:off x="2891" y="2771"/>
                <a:ext cx="34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20" name="Rectangle 120"/>
              <p:cNvSpPr>
                <a:spLocks noChangeArrowheads="1"/>
              </p:cNvSpPr>
              <p:nvPr/>
            </p:nvSpPr>
            <p:spPr bwMode="auto">
              <a:xfrm>
                <a:off x="3398" y="2771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21" name="Rectangle 121"/>
              <p:cNvSpPr>
                <a:spLocks noChangeArrowheads="1"/>
              </p:cNvSpPr>
              <p:nvPr/>
            </p:nvSpPr>
            <p:spPr bwMode="auto">
              <a:xfrm>
                <a:off x="2925" y="2771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22" name="Rectangle 122"/>
              <p:cNvSpPr>
                <a:spLocks noChangeArrowheads="1"/>
              </p:cNvSpPr>
              <p:nvPr/>
            </p:nvSpPr>
            <p:spPr bwMode="auto">
              <a:xfrm>
                <a:off x="3108" y="2774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23" name="Rectangle 123"/>
              <p:cNvSpPr>
                <a:spLocks noChangeArrowheads="1"/>
              </p:cNvSpPr>
              <p:nvPr/>
            </p:nvSpPr>
            <p:spPr bwMode="auto">
              <a:xfrm>
                <a:off x="3215" y="2774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24" name="Rectangle 124"/>
              <p:cNvSpPr>
                <a:spLocks noChangeArrowheads="1"/>
              </p:cNvSpPr>
              <p:nvPr/>
            </p:nvSpPr>
            <p:spPr bwMode="auto">
              <a:xfrm>
                <a:off x="3431" y="2757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25" name="Rectangle 125"/>
              <p:cNvSpPr>
                <a:spLocks noChangeArrowheads="1"/>
              </p:cNvSpPr>
              <p:nvPr/>
            </p:nvSpPr>
            <p:spPr bwMode="auto">
              <a:xfrm>
                <a:off x="3431" y="2771"/>
                <a:ext cx="34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26" name="Rectangle 126"/>
              <p:cNvSpPr>
                <a:spLocks noChangeArrowheads="1"/>
              </p:cNvSpPr>
              <p:nvPr/>
            </p:nvSpPr>
            <p:spPr bwMode="auto">
              <a:xfrm>
                <a:off x="3938" y="2771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27" name="Rectangle 127"/>
              <p:cNvSpPr>
                <a:spLocks noChangeArrowheads="1"/>
              </p:cNvSpPr>
              <p:nvPr/>
            </p:nvSpPr>
            <p:spPr bwMode="auto">
              <a:xfrm>
                <a:off x="3465" y="2771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28" name="Rectangle 128"/>
              <p:cNvSpPr>
                <a:spLocks noChangeArrowheads="1"/>
              </p:cNvSpPr>
              <p:nvPr/>
            </p:nvSpPr>
            <p:spPr bwMode="auto">
              <a:xfrm>
                <a:off x="3621" y="2774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29" name="Rectangle 129"/>
              <p:cNvSpPr>
                <a:spLocks noChangeArrowheads="1"/>
              </p:cNvSpPr>
              <p:nvPr/>
            </p:nvSpPr>
            <p:spPr bwMode="auto">
              <a:xfrm>
                <a:off x="3782" y="2774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30" name="Rectangle 130"/>
              <p:cNvSpPr>
                <a:spLocks noChangeArrowheads="1"/>
              </p:cNvSpPr>
              <p:nvPr/>
            </p:nvSpPr>
            <p:spPr bwMode="auto">
              <a:xfrm>
                <a:off x="3972" y="2757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31" name="Rectangle 131"/>
              <p:cNvSpPr>
                <a:spLocks noChangeArrowheads="1"/>
              </p:cNvSpPr>
              <p:nvPr/>
            </p:nvSpPr>
            <p:spPr bwMode="auto">
              <a:xfrm>
                <a:off x="3972" y="2771"/>
                <a:ext cx="3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32" name="Rectangle 132"/>
              <p:cNvSpPr>
                <a:spLocks noChangeArrowheads="1"/>
              </p:cNvSpPr>
              <p:nvPr/>
            </p:nvSpPr>
            <p:spPr bwMode="auto">
              <a:xfrm>
                <a:off x="4478" y="2771"/>
                <a:ext cx="32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33" name="Rectangle 133"/>
              <p:cNvSpPr>
                <a:spLocks noChangeArrowheads="1"/>
              </p:cNvSpPr>
              <p:nvPr/>
            </p:nvSpPr>
            <p:spPr bwMode="auto">
              <a:xfrm>
                <a:off x="4005" y="2771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34" name="Rectangle 134"/>
              <p:cNvSpPr>
                <a:spLocks noChangeArrowheads="1"/>
              </p:cNvSpPr>
              <p:nvPr/>
            </p:nvSpPr>
            <p:spPr bwMode="auto">
              <a:xfrm>
                <a:off x="4188" y="2774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35" name="Rectangle 135"/>
              <p:cNvSpPr>
                <a:spLocks noChangeArrowheads="1"/>
              </p:cNvSpPr>
              <p:nvPr/>
            </p:nvSpPr>
            <p:spPr bwMode="auto">
              <a:xfrm>
                <a:off x="4296" y="2774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36" name="Rectangle 136"/>
              <p:cNvSpPr>
                <a:spLocks noChangeArrowheads="1"/>
              </p:cNvSpPr>
              <p:nvPr/>
            </p:nvSpPr>
            <p:spPr bwMode="auto">
              <a:xfrm>
                <a:off x="4512" y="2757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37" name="Rectangle 137"/>
              <p:cNvSpPr>
                <a:spLocks noChangeArrowheads="1"/>
              </p:cNvSpPr>
              <p:nvPr/>
            </p:nvSpPr>
            <p:spPr bwMode="auto">
              <a:xfrm>
                <a:off x="4512" y="2771"/>
                <a:ext cx="35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38" name="Rectangle 138"/>
              <p:cNvSpPr>
                <a:spLocks noChangeArrowheads="1"/>
              </p:cNvSpPr>
              <p:nvPr/>
            </p:nvSpPr>
            <p:spPr bwMode="auto">
              <a:xfrm>
                <a:off x="5019" y="2771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39" name="Rectangle 139"/>
              <p:cNvSpPr>
                <a:spLocks noChangeArrowheads="1"/>
              </p:cNvSpPr>
              <p:nvPr/>
            </p:nvSpPr>
            <p:spPr bwMode="auto">
              <a:xfrm>
                <a:off x="4547" y="2771"/>
                <a:ext cx="472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40" name="Rectangle 140"/>
              <p:cNvSpPr>
                <a:spLocks noChangeArrowheads="1"/>
              </p:cNvSpPr>
              <p:nvPr/>
            </p:nvSpPr>
            <p:spPr bwMode="auto">
              <a:xfrm>
                <a:off x="4729" y="2774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41" name="Rectangle 141"/>
              <p:cNvSpPr>
                <a:spLocks noChangeArrowheads="1"/>
              </p:cNvSpPr>
              <p:nvPr/>
            </p:nvSpPr>
            <p:spPr bwMode="auto">
              <a:xfrm>
                <a:off x="4837" y="2774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42" name="Rectangle 142"/>
              <p:cNvSpPr>
                <a:spLocks noChangeArrowheads="1"/>
              </p:cNvSpPr>
              <p:nvPr/>
            </p:nvSpPr>
            <p:spPr bwMode="auto">
              <a:xfrm>
                <a:off x="462" y="2752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43" name="Rectangle 143"/>
              <p:cNvSpPr>
                <a:spLocks noChangeArrowheads="1"/>
              </p:cNvSpPr>
              <p:nvPr/>
            </p:nvSpPr>
            <p:spPr bwMode="auto">
              <a:xfrm>
                <a:off x="467" y="2752"/>
                <a:ext cx="800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44" name="Rectangle 144"/>
              <p:cNvSpPr>
                <a:spLocks noChangeArrowheads="1"/>
              </p:cNvSpPr>
              <p:nvPr/>
            </p:nvSpPr>
            <p:spPr bwMode="auto">
              <a:xfrm>
                <a:off x="1267" y="2752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45" name="Rectangle 145"/>
              <p:cNvSpPr>
                <a:spLocks noChangeArrowheads="1"/>
              </p:cNvSpPr>
              <p:nvPr/>
            </p:nvSpPr>
            <p:spPr bwMode="auto">
              <a:xfrm>
                <a:off x="1272" y="2752"/>
                <a:ext cx="537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46" name="Rectangle 146"/>
              <p:cNvSpPr>
                <a:spLocks noChangeArrowheads="1"/>
              </p:cNvSpPr>
              <p:nvPr/>
            </p:nvSpPr>
            <p:spPr bwMode="auto">
              <a:xfrm>
                <a:off x="1809" y="2752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47" name="Rectangle 147"/>
              <p:cNvSpPr>
                <a:spLocks noChangeArrowheads="1"/>
              </p:cNvSpPr>
              <p:nvPr/>
            </p:nvSpPr>
            <p:spPr bwMode="auto">
              <a:xfrm>
                <a:off x="1813" y="2752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48" name="Rectangle 148"/>
              <p:cNvSpPr>
                <a:spLocks noChangeArrowheads="1"/>
              </p:cNvSpPr>
              <p:nvPr/>
            </p:nvSpPr>
            <p:spPr bwMode="auto">
              <a:xfrm>
                <a:off x="2349" y="2752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49" name="Rectangle 149"/>
              <p:cNvSpPr>
                <a:spLocks noChangeArrowheads="1"/>
              </p:cNvSpPr>
              <p:nvPr/>
            </p:nvSpPr>
            <p:spPr bwMode="auto">
              <a:xfrm>
                <a:off x="2353" y="2752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50" name="Rectangle 150"/>
              <p:cNvSpPr>
                <a:spLocks noChangeArrowheads="1"/>
              </p:cNvSpPr>
              <p:nvPr/>
            </p:nvSpPr>
            <p:spPr bwMode="auto">
              <a:xfrm>
                <a:off x="2889" y="2752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51" name="Rectangle 151"/>
              <p:cNvSpPr>
                <a:spLocks noChangeArrowheads="1"/>
              </p:cNvSpPr>
              <p:nvPr/>
            </p:nvSpPr>
            <p:spPr bwMode="auto">
              <a:xfrm>
                <a:off x="2894" y="2752"/>
                <a:ext cx="53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52" name="Rectangle 152"/>
              <p:cNvSpPr>
                <a:spLocks noChangeArrowheads="1"/>
              </p:cNvSpPr>
              <p:nvPr/>
            </p:nvSpPr>
            <p:spPr bwMode="auto">
              <a:xfrm>
                <a:off x="3429" y="2752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53" name="Rectangle 153"/>
              <p:cNvSpPr>
                <a:spLocks noChangeArrowheads="1"/>
              </p:cNvSpPr>
              <p:nvPr/>
            </p:nvSpPr>
            <p:spPr bwMode="auto">
              <a:xfrm>
                <a:off x="3434" y="2752"/>
                <a:ext cx="53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54" name="Rectangle 154"/>
              <p:cNvSpPr>
                <a:spLocks noChangeArrowheads="1"/>
              </p:cNvSpPr>
              <p:nvPr/>
            </p:nvSpPr>
            <p:spPr bwMode="auto">
              <a:xfrm>
                <a:off x="3969" y="2752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55" name="Rectangle 155"/>
              <p:cNvSpPr>
                <a:spLocks noChangeArrowheads="1"/>
              </p:cNvSpPr>
              <p:nvPr/>
            </p:nvSpPr>
            <p:spPr bwMode="auto">
              <a:xfrm>
                <a:off x="3974" y="2752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56" name="Rectangle 156"/>
              <p:cNvSpPr>
                <a:spLocks noChangeArrowheads="1"/>
              </p:cNvSpPr>
              <p:nvPr/>
            </p:nvSpPr>
            <p:spPr bwMode="auto">
              <a:xfrm>
                <a:off x="4510" y="2752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57" name="Rectangle 157"/>
              <p:cNvSpPr>
                <a:spLocks noChangeArrowheads="1"/>
              </p:cNvSpPr>
              <p:nvPr/>
            </p:nvSpPr>
            <p:spPr bwMode="auto">
              <a:xfrm>
                <a:off x="4514" y="2752"/>
                <a:ext cx="537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58" name="Rectangle 158"/>
              <p:cNvSpPr>
                <a:spLocks noChangeArrowheads="1"/>
              </p:cNvSpPr>
              <p:nvPr/>
            </p:nvSpPr>
            <p:spPr bwMode="auto">
              <a:xfrm>
                <a:off x="5051" y="2752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59" name="Rectangle 159"/>
              <p:cNvSpPr>
                <a:spLocks noChangeArrowheads="1"/>
              </p:cNvSpPr>
              <p:nvPr/>
            </p:nvSpPr>
            <p:spPr bwMode="auto">
              <a:xfrm>
                <a:off x="462" y="2757"/>
                <a:ext cx="5" cy="137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60" name="Rectangle 160"/>
              <p:cNvSpPr>
                <a:spLocks noChangeArrowheads="1"/>
              </p:cNvSpPr>
              <p:nvPr/>
            </p:nvSpPr>
            <p:spPr bwMode="auto">
              <a:xfrm>
                <a:off x="1267" y="2757"/>
                <a:ext cx="5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61" name="Rectangle 161"/>
              <p:cNvSpPr>
                <a:spLocks noChangeArrowheads="1"/>
              </p:cNvSpPr>
              <p:nvPr/>
            </p:nvSpPr>
            <p:spPr bwMode="auto">
              <a:xfrm>
                <a:off x="1809" y="2757"/>
                <a:ext cx="4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62" name="Rectangle 162"/>
              <p:cNvSpPr>
                <a:spLocks noChangeArrowheads="1"/>
              </p:cNvSpPr>
              <p:nvPr/>
            </p:nvSpPr>
            <p:spPr bwMode="auto">
              <a:xfrm>
                <a:off x="2349" y="2757"/>
                <a:ext cx="4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63" name="Rectangle 163"/>
              <p:cNvSpPr>
                <a:spLocks noChangeArrowheads="1"/>
              </p:cNvSpPr>
              <p:nvPr/>
            </p:nvSpPr>
            <p:spPr bwMode="auto">
              <a:xfrm>
                <a:off x="2889" y="2757"/>
                <a:ext cx="5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64" name="Rectangle 164"/>
              <p:cNvSpPr>
                <a:spLocks noChangeArrowheads="1"/>
              </p:cNvSpPr>
              <p:nvPr/>
            </p:nvSpPr>
            <p:spPr bwMode="auto">
              <a:xfrm>
                <a:off x="3429" y="2757"/>
                <a:ext cx="5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65" name="Rectangle 165"/>
              <p:cNvSpPr>
                <a:spLocks noChangeArrowheads="1"/>
              </p:cNvSpPr>
              <p:nvPr/>
            </p:nvSpPr>
            <p:spPr bwMode="auto">
              <a:xfrm>
                <a:off x="3969" y="2757"/>
                <a:ext cx="5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66" name="Rectangle 166"/>
              <p:cNvSpPr>
                <a:spLocks noChangeArrowheads="1"/>
              </p:cNvSpPr>
              <p:nvPr/>
            </p:nvSpPr>
            <p:spPr bwMode="auto">
              <a:xfrm>
                <a:off x="4510" y="2757"/>
                <a:ext cx="4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67" name="Rectangle 167"/>
              <p:cNvSpPr>
                <a:spLocks noChangeArrowheads="1"/>
              </p:cNvSpPr>
              <p:nvPr/>
            </p:nvSpPr>
            <p:spPr bwMode="auto">
              <a:xfrm>
                <a:off x="5051" y="2757"/>
                <a:ext cx="5" cy="137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68" name="Rectangle 168"/>
              <p:cNvSpPr>
                <a:spLocks noChangeArrowheads="1"/>
              </p:cNvSpPr>
              <p:nvPr/>
            </p:nvSpPr>
            <p:spPr bwMode="auto">
              <a:xfrm>
                <a:off x="467" y="2899"/>
                <a:ext cx="802" cy="1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69" name="Rectangle 169"/>
              <p:cNvSpPr>
                <a:spLocks noChangeArrowheads="1"/>
              </p:cNvSpPr>
              <p:nvPr/>
            </p:nvSpPr>
            <p:spPr bwMode="auto">
              <a:xfrm>
                <a:off x="467" y="2912"/>
                <a:ext cx="31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70" name="Rectangle 170"/>
              <p:cNvSpPr>
                <a:spLocks noChangeArrowheads="1"/>
              </p:cNvSpPr>
              <p:nvPr/>
            </p:nvSpPr>
            <p:spPr bwMode="auto">
              <a:xfrm>
                <a:off x="1236" y="2912"/>
                <a:ext cx="33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71" name="Rectangle 171"/>
              <p:cNvSpPr>
                <a:spLocks noChangeArrowheads="1"/>
              </p:cNvSpPr>
              <p:nvPr/>
            </p:nvSpPr>
            <p:spPr bwMode="auto">
              <a:xfrm>
                <a:off x="498" y="2912"/>
                <a:ext cx="738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72" name="Rectangle 172"/>
              <p:cNvSpPr>
                <a:spLocks noChangeArrowheads="1"/>
              </p:cNvSpPr>
              <p:nvPr/>
            </p:nvSpPr>
            <p:spPr bwMode="auto">
              <a:xfrm>
                <a:off x="498" y="2910"/>
                <a:ext cx="79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A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Admin.</a:t>
                </a:r>
                <a:r>
                  <a:rPr kumimoji="0" lang="fr-CA" sz="1300" b="1" i="0" u="none" strike="noStrike" cap="none" normalizeH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centrale</a:t>
                </a:r>
                <a:endParaRPr kumimoji="0" lang="fr-CA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73" name="Rectangle 173"/>
              <p:cNvSpPr>
                <a:spLocks noChangeArrowheads="1"/>
              </p:cNvSpPr>
              <p:nvPr/>
            </p:nvSpPr>
            <p:spPr bwMode="auto">
              <a:xfrm>
                <a:off x="1119" y="2910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74" name="Rectangle 174"/>
              <p:cNvSpPr>
                <a:spLocks noChangeArrowheads="1"/>
              </p:cNvSpPr>
              <p:nvPr/>
            </p:nvSpPr>
            <p:spPr bwMode="auto">
              <a:xfrm>
                <a:off x="1272" y="2899"/>
                <a:ext cx="537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75" name="Rectangle 175"/>
              <p:cNvSpPr>
                <a:spLocks noChangeArrowheads="1"/>
              </p:cNvSpPr>
              <p:nvPr/>
            </p:nvSpPr>
            <p:spPr bwMode="auto">
              <a:xfrm>
                <a:off x="1272" y="2912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76" name="Rectangle 176"/>
              <p:cNvSpPr>
                <a:spLocks noChangeArrowheads="1"/>
              </p:cNvSpPr>
              <p:nvPr/>
            </p:nvSpPr>
            <p:spPr bwMode="auto">
              <a:xfrm>
                <a:off x="1776" y="2912"/>
                <a:ext cx="3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77" name="Rectangle 177"/>
              <p:cNvSpPr>
                <a:spLocks noChangeArrowheads="1"/>
              </p:cNvSpPr>
              <p:nvPr/>
            </p:nvSpPr>
            <p:spPr bwMode="auto">
              <a:xfrm>
                <a:off x="1303" y="2912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78" name="Rectangle 178"/>
              <p:cNvSpPr>
                <a:spLocks noChangeArrowheads="1"/>
              </p:cNvSpPr>
              <p:nvPr/>
            </p:nvSpPr>
            <p:spPr bwMode="auto">
              <a:xfrm>
                <a:off x="1486" y="2915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79" name="Rectangle 179"/>
              <p:cNvSpPr>
                <a:spLocks noChangeArrowheads="1"/>
              </p:cNvSpPr>
              <p:nvPr/>
            </p:nvSpPr>
            <p:spPr bwMode="auto">
              <a:xfrm>
                <a:off x="1593" y="2915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80" name="Rectangle 180"/>
              <p:cNvSpPr>
                <a:spLocks noChangeArrowheads="1"/>
              </p:cNvSpPr>
              <p:nvPr/>
            </p:nvSpPr>
            <p:spPr bwMode="auto">
              <a:xfrm>
                <a:off x="1811" y="2899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81" name="Rectangle 181"/>
              <p:cNvSpPr>
                <a:spLocks noChangeArrowheads="1"/>
              </p:cNvSpPr>
              <p:nvPr/>
            </p:nvSpPr>
            <p:spPr bwMode="auto">
              <a:xfrm>
                <a:off x="1811" y="2912"/>
                <a:ext cx="3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82" name="Rectangle 182"/>
              <p:cNvSpPr>
                <a:spLocks noChangeArrowheads="1"/>
              </p:cNvSpPr>
              <p:nvPr/>
            </p:nvSpPr>
            <p:spPr bwMode="auto">
              <a:xfrm>
                <a:off x="2317" y="2912"/>
                <a:ext cx="32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83" name="Rectangle 183"/>
              <p:cNvSpPr>
                <a:spLocks noChangeArrowheads="1"/>
              </p:cNvSpPr>
              <p:nvPr/>
            </p:nvSpPr>
            <p:spPr bwMode="auto">
              <a:xfrm>
                <a:off x="1844" y="2912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84" name="Rectangle 184"/>
              <p:cNvSpPr>
                <a:spLocks noChangeArrowheads="1"/>
              </p:cNvSpPr>
              <p:nvPr/>
            </p:nvSpPr>
            <p:spPr bwMode="auto">
              <a:xfrm>
                <a:off x="2027" y="2915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85" name="Rectangle 185"/>
              <p:cNvSpPr>
                <a:spLocks noChangeArrowheads="1"/>
              </p:cNvSpPr>
              <p:nvPr/>
            </p:nvSpPr>
            <p:spPr bwMode="auto">
              <a:xfrm>
                <a:off x="2135" y="2915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86" name="Rectangle 186"/>
              <p:cNvSpPr>
                <a:spLocks noChangeArrowheads="1"/>
              </p:cNvSpPr>
              <p:nvPr/>
            </p:nvSpPr>
            <p:spPr bwMode="auto">
              <a:xfrm>
                <a:off x="2351" y="2899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87" name="Rectangle 187"/>
              <p:cNvSpPr>
                <a:spLocks noChangeArrowheads="1"/>
              </p:cNvSpPr>
              <p:nvPr/>
            </p:nvSpPr>
            <p:spPr bwMode="auto">
              <a:xfrm>
                <a:off x="2351" y="2912"/>
                <a:ext cx="34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88" name="Rectangle 188"/>
              <p:cNvSpPr>
                <a:spLocks noChangeArrowheads="1"/>
              </p:cNvSpPr>
              <p:nvPr/>
            </p:nvSpPr>
            <p:spPr bwMode="auto">
              <a:xfrm>
                <a:off x="2858" y="2912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89" name="Rectangle 189"/>
              <p:cNvSpPr>
                <a:spLocks noChangeArrowheads="1"/>
              </p:cNvSpPr>
              <p:nvPr/>
            </p:nvSpPr>
            <p:spPr bwMode="auto">
              <a:xfrm>
                <a:off x="2385" y="2912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90" name="Rectangle 190"/>
              <p:cNvSpPr>
                <a:spLocks noChangeArrowheads="1"/>
              </p:cNvSpPr>
              <p:nvPr/>
            </p:nvSpPr>
            <p:spPr bwMode="auto">
              <a:xfrm>
                <a:off x="2567" y="2915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91" name="Rectangle 191"/>
              <p:cNvSpPr>
                <a:spLocks noChangeArrowheads="1"/>
              </p:cNvSpPr>
              <p:nvPr/>
            </p:nvSpPr>
            <p:spPr bwMode="auto">
              <a:xfrm>
                <a:off x="2675" y="2915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92" name="Rectangle 192"/>
              <p:cNvSpPr>
                <a:spLocks noChangeArrowheads="1"/>
              </p:cNvSpPr>
              <p:nvPr/>
            </p:nvSpPr>
            <p:spPr bwMode="auto">
              <a:xfrm>
                <a:off x="2891" y="2899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93" name="Rectangle 193"/>
              <p:cNvSpPr>
                <a:spLocks noChangeArrowheads="1"/>
              </p:cNvSpPr>
              <p:nvPr/>
            </p:nvSpPr>
            <p:spPr bwMode="auto">
              <a:xfrm>
                <a:off x="2891" y="2912"/>
                <a:ext cx="34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94" name="Rectangle 194"/>
              <p:cNvSpPr>
                <a:spLocks noChangeArrowheads="1"/>
              </p:cNvSpPr>
              <p:nvPr/>
            </p:nvSpPr>
            <p:spPr bwMode="auto">
              <a:xfrm>
                <a:off x="3398" y="2912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95" name="Rectangle 195"/>
              <p:cNvSpPr>
                <a:spLocks noChangeArrowheads="1"/>
              </p:cNvSpPr>
              <p:nvPr/>
            </p:nvSpPr>
            <p:spPr bwMode="auto">
              <a:xfrm>
                <a:off x="2925" y="2912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96" name="Rectangle 196"/>
              <p:cNvSpPr>
                <a:spLocks noChangeArrowheads="1"/>
              </p:cNvSpPr>
              <p:nvPr/>
            </p:nvSpPr>
            <p:spPr bwMode="auto">
              <a:xfrm>
                <a:off x="3108" y="2915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97" name="Rectangle 197"/>
              <p:cNvSpPr>
                <a:spLocks noChangeArrowheads="1"/>
              </p:cNvSpPr>
              <p:nvPr/>
            </p:nvSpPr>
            <p:spPr bwMode="auto">
              <a:xfrm>
                <a:off x="3215" y="2915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798" name="Rectangle 198"/>
              <p:cNvSpPr>
                <a:spLocks noChangeArrowheads="1"/>
              </p:cNvSpPr>
              <p:nvPr/>
            </p:nvSpPr>
            <p:spPr bwMode="auto">
              <a:xfrm>
                <a:off x="3431" y="2899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799" name="Rectangle 199"/>
              <p:cNvSpPr>
                <a:spLocks noChangeArrowheads="1"/>
              </p:cNvSpPr>
              <p:nvPr/>
            </p:nvSpPr>
            <p:spPr bwMode="auto">
              <a:xfrm>
                <a:off x="3431" y="2912"/>
                <a:ext cx="34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00" name="Rectangle 200"/>
              <p:cNvSpPr>
                <a:spLocks noChangeArrowheads="1"/>
              </p:cNvSpPr>
              <p:nvPr/>
            </p:nvSpPr>
            <p:spPr bwMode="auto">
              <a:xfrm>
                <a:off x="3938" y="2912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01" name="Rectangle 201"/>
              <p:cNvSpPr>
                <a:spLocks noChangeArrowheads="1"/>
              </p:cNvSpPr>
              <p:nvPr/>
            </p:nvSpPr>
            <p:spPr bwMode="auto">
              <a:xfrm>
                <a:off x="3465" y="2912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02" name="Rectangle 202"/>
              <p:cNvSpPr>
                <a:spLocks noChangeArrowheads="1"/>
              </p:cNvSpPr>
              <p:nvPr/>
            </p:nvSpPr>
            <p:spPr bwMode="auto">
              <a:xfrm>
                <a:off x="3648" y="2915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03" name="Rectangle 203"/>
              <p:cNvSpPr>
                <a:spLocks noChangeArrowheads="1"/>
              </p:cNvSpPr>
              <p:nvPr/>
            </p:nvSpPr>
            <p:spPr bwMode="auto">
              <a:xfrm>
                <a:off x="3755" y="2915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6005" name="Group 405"/>
            <p:cNvGrpSpPr>
              <a:grpSpLocks/>
            </p:cNvGrpSpPr>
            <p:nvPr/>
          </p:nvGrpSpPr>
          <p:grpSpPr bwMode="auto">
            <a:xfrm>
              <a:off x="462" y="2894"/>
              <a:ext cx="4594" cy="597"/>
              <a:chOff x="462" y="2894"/>
              <a:chExt cx="4594" cy="597"/>
            </a:xfrm>
          </p:grpSpPr>
          <p:sp>
            <p:nvSpPr>
              <p:cNvPr id="25805" name="Rectangle 205"/>
              <p:cNvSpPr>
                <a:spLocks noChangeArrowheads="1"/>
              </p:cNvSpPr>
              <p:nvPr/>
            </p:nvSpPr>
            <p:spPr bwMode="auto">
              <a:xfrm>
                <a:off x="3972" y="2899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06" name="Rectangle 206"/>
              <p:cNvSpPr>
                <a:spLocks noChangeArrowheads="1"/>
              </p:cNvSpPr>
              <p:nvPr/>
            </p:nvSpPr>
            <p:spPr bwMode="auto">
              <a:xfrm>
                <a:off x="3972" y="2912"/>
                <a:ext cx="3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07" name="Rectangle 207"/>
              <p:cNvSpPr>
                <a:spLocks noChangeArrowheads="1"/>
              </p:cNvSpPr>
              <p:nvPr/>
            </p:nvSpPr>
            <p:spPr bwMode="auto">
              <a:xfrm>
                <a:off x="4478" y="2912"/>
                <a:ext cx="32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08" name="Rectangle 208"/>
              <p:cNvSpPr>
                <a:spLocks noChangeArrowheads="1"/>
              </p:cNvSpPr>
              <p:nvPr/>
            </p:nvSpPr>
            <p:spPr bwMode="auto">
              <a:xfrm>
                <a:off x="4005" y="2912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09" name="Rectangle 209"/>
              <p:cNvSpPr>
                <a:spLocks noChangeArrowheads="1"/>
              </p:cNvSpPr>
              <p:nvPr/>
            </p:nvSpPr>
            <p:spPr bwMode="auto">
              <a:xfrm>
                <a:off x="4188" y="2915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10" name="Rectangle 210"/>
              <p:cNvSpPr>
                <a:spLocks noChangeArrowheads="1"/>
              </p:cNvSpPr>
              <p:nvPr/>
            </p:nvSpPr>
            <p:spPr bwMode="auto">
              <a:xfrm>
                <a:off x="4296" y="2915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11" name="Rectangle 211"/>
              <p:cNvSpPr>
                <a:spLocks noChangeArrowheads="1"/>
              </p:cNvSpPr>
              <p:nvPr/>
            </p:nvSpPr>
            <p:spPr bwMode="auto">
              <a:xfrm>
                <a:off x="4512" y="2899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12" name="Rectangle 212"/>
              <p:cNvSpPr>
                <a:spLocks noChangeArrowheads="1"/>
              </p:cNvSpPr>
              <p:nvPr/>
            </p:nvSpPr>
            <p:spPr bwMode="auto">
              <a:xfrm>
                <a:off x="4512" y="2912"/>
                <a:ext cx="35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13" name="Rectangle 213"/>
              <p:cNvSpPr>
                <a:spLocks noChangeArrowheads="1"/>
              </p:cNvSpPr>
              <p:nvPr/>
            </p:nvSpPr>
            <p:spPr bwMode="auto">
              <a:xfrm>
                <a:off x="5019" y="2912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14" name="Rectangle 214"/>
              <p:cNvSpPr>
                <a:spLocks noChangeArrowheads="1"/>
              </p:cNvSpPr>
              <p:nvPr/>
            </p:nvSpPr>
            <p:spPr bwMode="auto">
              <a:xfrm>
                <a:off x="4547" y="2912"/>
                <a:ext cx="472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15" name="Rectangle 215"/>
              <p:cNvSpPr>
                <a:spLocks noChangeArrowheads="1"/>
              </p:cNvSpPr>
              <p:nvPr/>
            </p:nvSpPr>
            <p:spPr bwMode="auto">
              <a:xfrm>
                <a:off x="4729" y="2915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16" name="Rectangle 216"/>
              <p:cNvSpPr>
                <a:spLocks noChangeArrowheads="1"/>
              </p:cNvSpPr>
              <p:nvPr/>
            </p:nvSpPr>
            <p:spPr bwMode="auto">
              <a:xfrm>
                <a:off x="4837" y="2915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17" name="Rectangle 217"/>
              <p:cNvSpPr>
                <a:spLocks noChangeArrowheads="1"/>
              </p:cNvSpPr>
              <p:nvPr/>
            </p:nvSpPr>
            <p:spPr bwMode="auto">
              <a:xfrm>
                <a:off x="462" y="2894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18" name="Rectangle 218"/>
              <p:cNvSpPr>
                <a:spLocks noChangeArrowheads="1"/>
              </p:cNvSpPr>
              <p:nvPr/>
            </p:nvSpPr>
            <p:spPr bwMode="auto">
              <a:xfrm>
                <a:off x="467" y="2894"/>
                <a:ext cx="800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19" name="Rectangle 219"/>
              <p:cNvSpPr>
                <a:spLocks noChangeArrowheads="1"/>
              </p:cNvSpPr>
              <p:nvPr/>
            </p:nvSpPr>
            <p:spPr bwMode="auto">
              <a:xfrm>
                <a:off x="1267" y="2894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20" name="Rectangle 220"/>
              <p:cNvSpPr>
                <a:spLocks noChangeArrowheads="1"/>
              </p:cNvSpPr>
              <p:nvPr/>
            </p:nvSpPr>
            <p:spPr bwMode="auto">
              <a:xfrm>
                <a:off x="1272" y="2894"/>
                <a:ext cx="537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21" name="Rectangle 221"/>
              <p:cNvSpPr>
                <a:spLocks noChangeArrowheads="1"/>
              </p:cNvSpPr>
              <p:nvPr/>
            </p:nvSpPr>
            <p:spPr bwMode="auto">
              <a:xfrm>
                <a:off x="1809" y="2894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22" name="Rectangle 222"/>
              <p:cNvSpPr>
                <a:spLocks noChangeArrowheads="1"/>
              </p:cNvSpPr>
              <p:nvPr/>
            </p:nvSpPr>
            <p:spPr bwMode="auto">
              <a:xfrm>
                <a:off x="1813" y="2894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23" name="Rectangle 223"/>
              <p:cNvSpPr>
                <a:spLocks noChangeArrowheads="1"/>
              </p:cNvSpPr>
              <p:nvPr/>
            </p:nvSpPr>
            <p:spPr bwMode="auto">
              <a:xfrm>
                <a:off x="2349" y="2894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24" name="Rectangle 224"/>
              <p:cNvSpPr>
                <a:spLocks noChangeArrowheads="1"/>
              </p:cNvSpPr>
              <p:nvPr/>
            </p:nvSpPr>
            <p:spPr bwMode="auto">
              <a:xfrm>
                <a:off x="2353" y="2894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25" name="Rectangle 225"/>
              <p:cNvSpPr>
                <a:spLocks noChangeArrowheads="1"/>
              </p:cNvSpPr>
              <p:nvPr/>
            </p:nvSpPr>
            <p:spPr bwMode="auto">
              <a:xfrm>
                <a:off x="2889" y="2894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26" name="Rectangle 226"/>
              <p:cNvSpPr>
                <a:spLocks noChangeArrowheads="1"/>
              </p:cNvSpPr>
              <p:nvPr/>
            </p:nvSpPr>
            <p:spPr bwMode="auto">
              <a:xfrm>
                <a:off x="2894" y="2894"/>
                <a:ext cx="53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27" name="Rectangle 227"/>
              <p:cNvSpPr>
                <a:spLocks noChangeArrowheads="1"/>
              </p:cNvSpPr>
              <p:nvPr/>
            </p:nvSpPr>
            <p:spPr bwMode="auto">
              <a:xfrm>
                <a:off x="3429" y="2894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28" name="Rectangle 228"/>
              <p:cNvSpPr>
                <a:spLocks noChangeArrowheads="1"/>
              </p:cNvSpPr>
              <p:nvPr/>
            </p:nvSpPr>
            <p:spPr bwMode="auto">
              <a:xfrm>
                <a:off x="3434" y="2894"/>
                <a:ext cx="53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29" name="Rectangle 229"/>
              <p:cNvSpPr>
                <a:spLocks noChangeArrowheads="1"/>
              </p:cNvSpPr>
              <p:nvPr/>
            </p:nvSpPr>
            <p:spPr bwMode="auto">
              <a:xfrm>
                <a:off x="3969" y="2894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30" name="Rectangle 230"/>
              <p:cNvSpPr>
                <a:spLocks noChangeArrowheads="1"/>
              </p:cNvSpPr>
              <p:nvPr/>
            </p:nvSpPr>
            <p:spPr bwMode="auto">
              <a:xfrm>
                <a:off x="3974" y="2894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31" name="Rectangle 231"/>
              <p:cNvSpPr>
                <a:spLocks noChangeArrowheads="1"/>
              </p:cNvSpPr>
              <p:nvPr/>
            </p:nvSpPr>
            <p:spPr bwMode="auto">
              <a:xfrm>
                <a:off x="4510" y="2894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32" name="Rectangle 232"/>
              <p:cNvSpPr>
                <a:spLocks noChangeArrowheads="1"/>
              </p:cNvSpPr>
              <p:nvPr/>
            </p:nvSpPr>
            <p:spPr bwMode="auto">
              <a:xfrm>
                <a:off x="4514" y="2894"/>
                <a:ext cx="537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33" name="Rectangle 233"/>
              <p:cNvSpPr>
                <a:spLocks noChangeArrowheads="1"/>
              </p:cNvSpPr>
              <p:nvPr/>
            </p:nvSpPr>
            <p:spPr bwMode="auto">
              <a:xfrm>
                <a:off x="5051" y="2894"/>
                <a:ext cx="5" cy="5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34" name="Rectangle 234"/>
              <p:cNvSpPr>
                <a:spLocks noChangeArrowheads="1"/>
              </p:cNvSpPr>
              <p:nvPr/>
            </p:nvSpPr>
            <p:spPr bwMode="auto">
              <a:xfrm>
                <a:off x="462" y="2899"/>
                <a:ext cx="5" cy="136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35" name="Rectangle 235"/>
              <p:cNvSpPr>
                <a:spLocks noChangeArrowheads="1"/>
              </p:cNvSpPr>
              <p:nvPr/>
            </p:nvSpPr>
            <p:spPr bwMode="auto">
              <a:xfrm>
                <a:off x="1267" y="2899"/>
                <a:ext cx="5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36" name="Rectangle 236"/>
              <p:cNvSpPr>
                <a:spLocks noChangeArrowheads="1"/>
              </p:cNvSpPr>
              <p:nvPr/>
            </p:nvSpPr>
            <p:spPr bwMode="auto">
              <a:xfrm>
                <a:off x="1809" y="2899"/>
                <a:ext cx="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37" name="Rectangle 237"/>
              <p:cNvSpPr>
                <a:spLocks noChangeArrowheads="1"/>
              </p:cNvSpPr>
              <p:nvPr/>
            </p:nvSpPr>
            <p:spPr bwMode="auto">
              <a:xfrm>
                <a:off x="2349" y="2899"/>
                <a:ext cx="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38" name="Rectangle 238"/>
              <p:cNvSpPr>
                <a:spLocks noChangeArrowheads="1"/>
              </p:cNvSpPr>
              <p:nvPr/>
            </p:nvSpPr>
            <p:spPr bwMode="auto">
              <a:xfrm>
                <a:off x="2889" y="2899"/>
                <a:ext cx="5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39" name="Rectangle 239"/>
              <p:cNvSpPr>
                <a:spLocks noChangeArrowheads="1"/>
              </p:cNvSpPr>
              <p:nvPr/>
            </p:nvSpPr>
            <p:spPr bwMode="auto">
              <a:xfrm>
                <a:off x="3429" y="2899"/>
                <a:ext cx="5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40" name="Rectangle 240"/>
              <p:cNvSpPr>
                <a:spLocks noChangeArrowheads="1"/>
              </p:cNvSpPr>
              <p:nvPr/>
            </p:nvSpPr>
            <p:spPr bwMode="auto">
              <a:xfrm>
                <a:off x="3969" y="2899"/>
                <a:ext cx="5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41" name="Rectangle 241"/>
              <p:cNvSpPr>
                <a:spLocks noChangeArrowheads="1"/>
              </p:cNvSpPr>
              <p:nvPr/>
            </p:nvSpPr>
            <p:spPr bwMode="auto">
              <a:xfrm>
                <a:off x="4510" y="2899"/>
                <a:ext cx="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42" name="Rectangle 242"/>
              <p:cNvSpPr>
                <a:spLocks noChangeArrowheads="1"/>
              </p:cNvSpPr>
              <p:nvPr/>
            </p:nvSpPr>
            <p:spPr bwMode="auto">
              <a:xfrm>
                <a:off x="5051" y="2899"/>
                <a:ext cx="5" cy="136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43" name="Rectangle 243"/>
              <p:cNvSpPr>
                <a:spLocks noChangeArrowheads="1"/>
              </p:cNvSpPr>
              <p:nvPr/>
            </p:nvSpPr>
            <p:spPr bwMode="auto">
              <a:xfrm>
                <a:off x="467" y="3040"/>
                <a:ext cx="802" cy="14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44" name="Rectangle 244"/>
              <p:cNvSpPr>
                <a:spLocks noChangeArrowheads="1"/>
              </p:cNvSpPr>
              <p:nvPr/>
            </p:nvSpPr>
            <p:spPr bwMode="auto">
              <a:xfrm>
                <a:off x="467" y="3054"/>
                <a:ext cx="31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45" name="Rectangle 245"/>
              <p:cNvSpPr>
                <a:spLocks noChangeArrowheads="1"/>
              </p:cNvSpPr>
              <p:nvPr/>
            </p:nvSpPr>
            <p:spPr bwMode="auto">
              <a:xfrm>
                <a:off x="1236" y="3054"/>
                <a:ext cx="33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46" name="Rectangle 246"/>
              <p:cNvSpPr>
                <a:spLocks noChangeArrowheads="1"/>
              </p:cNvSpPr>
              <p:nvPr/>
            </p:nvSpPr>
            <p:spPr bwMode="auto">
              <a:xfrm>
                <a:off x="498" y="3054"/>
                <a:ext cx="738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47" name="Rectangle 247"/>
              <p:cNvSpPr>
                <a:spLocks noChangeArrowheads="1"/>
              </p:cNvSpPr>
              <p:nvPr/>
            </p:nvSpPr>
            <p:spPr bwMode="auto">
              <a:xfrm>
                <a:off x="498" y="3052"/>
                <a:ext cx="411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Ontario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48" name="Rectangle 248"/>
              <p:cNvSpPr>
                <a:spLocks noChangeArrowheads="1"/>
              </p:cNvSpPr>
              <p:nvPr/>
            </p:nvSpPr>
            <p:spPr bwMode="auto">
              <a:xfrm>
                <a:off x="840" y="3052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49" name="Rectangle 249"/>
              <p:cNvSpPr>
                <a:spLocks noChangeArrowheads="1"/>
              </p:cNvSpPr>
              <p:nvPr/>
            </p:nvSpPr>
            <p:spPr bwMode="auto">
              <a:xfrm>
                <a:off x="1272" y="3040"/>
                <a:ext cx="537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50" name="Rectangle 250"/>
              <p:cNvSpPr>
                <a:spLocks noChangeArrowheads="1"/>
              </p:cNvSpPr>
              <p:nvPr/>
            </p:nvSpPr>
            <p:spPr bwMode="auto">
              <a:xfrm>
                <a:off x="1272" y="3054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51" name="Rectangle 251"/>
              <p:cNvSpPr>
                <a:spLocks noChangeArrowheads="1"/>
              </p:cNvSpPr>
              <p:nvPr/>
            </p:nvSpPr>
            <p:spPr bwMode="auto">
              <a:xfrm>
                <a:off x="1776" y="3054"/>
                <a:ext cx="3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52" name="Rectangle 252"/>
              <p:cNvSpPr>
                <a:spLocks noChangeArrowheads="1"/>
              </p:cNvSpPr>
              <p:nvPr/>
            </p:nvSpPr>
            <p:spPr bwMode="auto">
              <a:xfrm>
                <a:off x="1303" y="3054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53" name="Rectangle 253"/>
              <p:cNvSpPr>
                <a:spLocks noChangeArrowheads="1"/>
              </p:cNvSpPr>
              <p:nvPr/>
            </p:nvSpPr>
            <p:spPr bwMode="auto">
              <a:xfrm>
                <a:off x="1459" y="3057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316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54" name="Rectangle 254"/>
              <p:cNvSpPr>
                <a:spLocks noChangeArrowheads="1"/>
              </p:cNvSpPr>
              <p:nvPr/>
            </p:nvSpPr>
            <p:spPr bwMode="auto">
              <a:xfrm>
                <a:off x="1620" y="305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55" name="Rectangle 255"/>
              <p:cNvSpPr>
                <a:spLocks noChangeArrowheads="1"/>
              </p:cNvSpPr>
              <p:nvPr/>
            </p:nvSpPr>
            <p:spPr bwMode="auto">
              <a:xfrm>
                <a:off x="1811" y="3040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56" name="Rectangle 256"/>
              <p:cNvSpPr>
                <a:spLocks noChangeArrowheads="1"/>
              </p:cNvSpPr>
              <p:nvPr/>
            </p:nvSpPr>
            <p:spPr bwMode="auto">
              <a:xfrm>
                <a:off x="1811" y="3054"/>
                <a:ext cx="3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57" name="Rectangle 257"/>
              <p:cNvSpPr>
                <a:spLocks noChangeArrowheads="1"/>
              </p:cNvSpPr>
              <p:nvPr/>
            </p:nvSpPr>
            <p:spPr bwMode="auto">
              <a:xfrm>
                <a:off x="2317" y="3054"/>
                <a:ext cx="32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58" name="Rectangle 258"/>
              <p:cNvSpPr>
                <a:spLocks noChangeArrowheads="1"/>
              </p:cNvSpPr>
              <p:nvPr/>
            </p:nvSpPr>
            <p:spPr bwMode="auto">
              <a:xfrm>
                <a:off x="1844" y="3054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59" name="Rectangle 259"/>
              <p:cNvSpPr>
                <a:spLocks noChangeArrowheads="1"/>
              </p:cNvSpPr>
              <p:nvPr/>
            </p:nvSpPr>
            <p:spPr bwMode="auto">
              <a:xfrm>
                <a:off x="2001" y="3057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297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60" name="Rectangle 260"/>
              <p:cNvSpPr>
                <a:spLocks noChangeArrowheads="1"/>
              </p:cNvSpPr>
              <p:nvPr/>
            </p:nvSpPr>
            <p:spPr bwMode="auto">
              <a:xfrm>
                <a:off x="2161" y="305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61" name="Rectangle 261"/>
              <p:cNvSpPr>
                <a:spLocks noChangeArrowheads="1"/>
              </p:cNvSpPr>
              <p:nvPr/>
            </p:nvSpPr>
            <p:spPr bwMode="auto">
              <a:xfrm>
                <a:off x="2351" y="3040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62" name="Rectangle 262"/>
              <p:cNvSpPr>
                <a:spLocks noChangeArrowheads="1"/>
              </p:cNvSpPr>
              <p:nvPr/>
            </p:nvSpPr>
            <p:spPr bwMode="auto">
              <a:xfrm>
                <a:off x="2351" y="3054"/>
                <a:ext cx="34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63" name="Rectangle 263"/>
              <p:cNvSpPr>
                <a:spLocks noChangeArrowheads="1"/>
              </p:cNvSpPr>
              <p:nvPr/>
            </p:nvSpPr>
            <p:spPr bwMode="auto">
              <a:xfrm>
                <a:off x="2858" y="3054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64" name="Rectangle 264"/>
              <p:cNvSpPr>
                <a:spLocks noChangeArrowheads="1"/>
              </p:cNvSpPr>
              <p:nvPr/>
            </p:nvSpPr>
            <p:spPr bwMode="auto">
              <a:xfrm>
                <a:off x="2385" y="3054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65" name="Rectangle 265"/>
              <p:cNvSpPr>
                <a:spLocks noChangeArrowheads="1"/>
              </p:cNvSpPr>
              <p:nvPr/>
            </p:nvSpPr>
            <p:spPr bwMode="auto">
              <a:xfrm>
                <a:off x="2541" y="3057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295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66" name="Rectangle 266"/>
              <p:cNvSpPr>
                <a:spLocks noChangeArrowheads="1"/>
              </p:cNvSpPr>
              <p:nvPr/>
            </p:nvSpPr>
            <p:spPr bwMode="auto">
              <a:xfrm>
                <a:off x="2702" y="305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67" name="Rectangle 267"/>
              <p:cNvSpPr>
                <a:spLocks noChangeArrowheads="1"/>
              </p:cNvSpPr>
              <p:nvPr/>
            </p:nvSpPr>
            <p:spPr bwMode="auto">
              <a:xfrm>
                <a:off x="2891" y="3040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68" name="Rectangle 268"/>
              <p:cNvSpPr>
                <a:spLocks noChangeArrowheads="1"/>
              </p:cNvSpPr>
              <p:nvPr/>
            </p:nvSpPr>
            <p:spPr bwMode="auto">
              <a:xfrm>
                <a:off x="2891" y="3054"/>
                <a:ext cx="34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69" name="Rectangle 269"/>
              <p:cNvSpPr>
                <a:spLocks noChangeArrowheads="1"/>
              </p:cNvSpPr>
              <p:nvPr/>
            </p:nvSpPr>
            <p:spPr bwMode="auto">
              <a:xfrm>
                <a:off x="3398" y="3054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70" name="Rectangle 270"/>
              <p:cNvSpPr>
                <a:spLocks noChangeArrowheads="1"/>
              </p:cNvSpPr>
              <p:nvPr/>
            </p:nvSpPr>
            <p:spPr bwMode="auto">
              <a:xfrm>
                <a:off x="2925" y="3054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71" name="Rectangle 271"/>
              <p:cNvSpPr>
                <a:spLocks noChangeArrowheads="1"/>
              </p:cNvSpPr>
              <p:nvPr/>
            </p:nvSpPr>
            <p:spPr bwMode="auto">
              <a:xfrm>
                <a:off x="3081" y="3057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351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72" name="Rectangle 272"/>
              <p:cNvSpPr>
                <a:spLocks noChangeArrowheads="1"/>
              </p:cNvSpPr>
              <p:nvPr/>
            </p:nvSpPr>
            <p:spPr bwMode="auto">
              <a:xfrm>
                <a:off x="3242" y="305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73" name="Rectangle 273"/>
              <p:cNvSpPr>
                <a:spLocks noChangeArrowheads="1"/>
              </p:cNvSpPr>
              <p:nvPr/>
            </p:nvSpPr>
            <p:spPr bwMode="auto">
              <a:xfrm>
                <a:off x="3431" y="3040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74" name="Rectangle 274"/>
              <p:cNvSpPr>
                <a:spLocks noChangeArrowheads="1"/>
              </p:cNvSpPr>
              <p:nvPr/>
            </p:nvSpPr>
            <p:spPr bwMode="auto">
              <a:xfrm>
                <a:off x="3431" y="3054"/>
                <a:ext cx="34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75" name="Rectangle 275"/>
              <p:cNvSpPr>
                <a:spLocks noChangeArrowheads="1"/>
              </p:cNvSpPr>
              <p:nvPr/>
            </p:nvSpPr>
            <p:spPr bwMode="auto">
              <a:xfrm>
                <a:off x="3938" y="3054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76" name="Rectangle 276"/>
              <p:cNvSpPr>
                <a:spLocks noChangeArrowheads="1"/>
              </p:cNvSpPr>
              <p:nvPr/>
            </p:nvSpPr>
            <p:spPr bwMode="auto">
              <a:xfrm>
                <a:off x="3465" y="3054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77" name="Rectangle 277"/>
              <p:cNvSpPr>
                <a:spLocks noChangeArrowheads="1"/>
              </p:cNvSpPr>
              <p:nvPr/>
            </p:nvSpPr>
            <p:spPr bwMode="auto">
              <a:xfrm>
                <a:off x="3621" y="3057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78" name="Rectangle 278"/>
              <p:cNvSpPr>
                <a:spLocks noChangeArrowheads="1"/>
              </p:cNvSpPr>
              <p:nvPr/>
            </p:nvSpPr>
            <p:spPr bwMode="auto">
              <a:xfrm>
                <a:off x="3782" y="305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79" name="Rectangle 279"/>
              <p:cNvSpPr>
                <a:spLocks noChangeArrowheads="1"/>
              </p:cNvSpPr>
              <p:nvPr/>
            </p:nvSpPr>
            <p:spPr bwMode="auto">
              <a:xfrm>
                <a:off x="3972" y="3040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80" name="Rectangle 280"/>
              <p:cNvSpPr>
                <a:spLocks noChangeArrowheads="1"/>
              </p:cNvSpPr>
              <p:nvPr/>
            </p:nvSpPr>
            <p:spPr bwMode="auto">
              <a:xfrm>
                <a:off x="3972" y="3054"/>
                <a:ext cx="3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81" name="Rectangle 281"/>
              <p:cNvSpPr>
                <a:spLocks noChangeArrowheads="1"/>
              </p:cNvSpPr>
              <p:nvPr/>
            </p:nvSpPr>
            <p:spPr bwMode="auto">
              <a:xfrm>
                <a:off x="4478" y="3054"/>
                <a:ext cx="32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82" name="Rectangle 282"/>
              <p:cNvSpPr>
                <a:spLocks noChangeArrowheads="1"/>
              </p:cNvSpPr>
              <p:nvPr/>
            </p:nvSpPr>
            <p:spPr bwMode="auto">
              <a:xfrm>
                <a:off x="4005" y="3054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83" name="Rectangle 283"/>
              <p:cNvSpPr>
                <a:spLocks noChangeArrowheads="1"/>
              </p:cNvSpPr>
              <p:nvPr/>
            </p:nvSpPr>
            <p:spPr bwMode="auto">
              <a:xfrm>
                <a:off x="4161" y="3057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258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84" name="Rectangle 284"/>
              <p:cNvSpPr>
                <a:spLocks noChangeArrowheads="1"/>
              </p:cNvSpPr>
              <p:nvPr/>
            </p:nvSpPr>
            <p:spPr bwMode="auto">
              <a:xfrm>
                <a:off x="4322" y="305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85" name="Rectangle 285"/>
              <p:cNvSpPr>
                <a:spLocks noChangeArrowheads="1"/>
              </p:cNvSpPr>
              <p:nvPr/>
            </p:nvSpPr>
            <p:spPr bwMode="auto">
              <a:xfrm>
                <a:off x="4512" y="3040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86" name="Rectangle 286"/>
              <p:cNvSpPr>
                <a:spLocks noChangeArrowheads="1"/>
              </p:cNvSpPr>
              <p:nvPr/>
            </p:nvSpPr>
            <p:spPr bwMode="auto">
              <a:xfrm>
                <a:off x="4512" y="3054"/>
                <a:ext cx="35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87" name="Rectangle 287"/>
              <p:cNvSpPr>
                <a:spLocks noChangeArrowheads="1"/>
              </p:cNvSpPr>
              <p:nvPr/>
            </p:nvSpPr>
            <p:spPr bwMode="auto">
              <a:xfrm>
                <a:off x="5019" y="3054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88" name="Rectangle 288"/>
              <p:cNvSpPr>
                <a:spLocks noChangeArrowheads="1"/>
              </p:cNvSpPr>
              <p:nvPr/>
            </p:nvSpPr>
            <p:spPr bwMode="auto">
              <a:xfrm>
                <a:off x="4547" y="3054"/>
                <a:ext cx="472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89" name="Rectangle 289"/>
              <p:cNvSpPr>
                <a:spLocks noChangeArrowheads="1"/>
              </p:cNvSpPr>
              <p:nvPr/>
            </p:nvSpPr>
            <p:spPr bwMode="auto">
              <a:xfrm>
                <a:off x="4703" y="3057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266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90" name="Rectangle 290"/>
              <p:cNvSpPr>
                <a:spLocks noChangeArrowheads="1"/>
              </p:cNvSpPr>
              <p:nvPr/>
            </p:nvSpPr>
            <p:spPr bwMode="auto">
              <a:xfrm>
                <a:off x="4864" y="305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891" name="Rectangle 291"/>
              <p:cNvSpPr>
                <a:spLocks noChangeArrowheads="1"/>
              </p:cNvSpPr>
              <p:nvPr/>
            </p:nvSpPr>
            <p:spPr bwMode="auto">
              <a:xfrm>
                <a:off x="462" y="3035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92" name="Rectangle 292"/>
              <p:cNvSpPr>
                <a:spLocks noChangeArrowheads="1"/>
              </p:cNvSpPr>
              <p:nvPr/>
            </p:nvSpPr>
            <p:spPr bwMode="auto">
              <a:xfrm>
                <a:off x="467" y="3035"/>
                <a:ext cx="800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93" name="Rectangle 293"/>
              <p:cNvSpPr>
                <a:spLocks noChangeArrowheads="1"/>
              </p:cNvSpPr>
              <p:nvPr/>
            </p:nvSpPr>
            <p:spPr bwMode="auto">
              <a:xfrm>
                <a:off x="1267" y="3035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94" name="Rectangle 294"/>
              <p:cNvSpPr>
                <a:spLocks noChangeArrowheads="1"/>
              </p:cNvSpPr>
              <p:nvPr/>
            </p:nvSpPr>
            <p:spPr bwMode="auto">
              <a:xfrm>
                <a:off x="1272" y="3035"/>
                <a:ext cx="537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95" name="Rectangle 295"/>
              <p:cNvSpPr>
                <a:spLocks noChangeArrowheads="1"/>
              </p:cNvSpPr>
              <p:nvPr/>
            </p:nvSpPr>
            <p:spPr bwMode="auto">
              <a:xfrm>
                <a:off x="1809" y="3035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96" name="Rectangle 296"/>
              <p:cNvSpPr>
                <a:spLocks noChangeArrowheads="1"/>
              </p:cNvSpPr>
              <p:nvPr/>
            </p:nvSpPr>
            <p:spPr bwMode="auto">
              <a:xfrm>
                <a:off x="1813" y="3035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97" name="Rectangle 297"/>
              <p:cNvSpPr>
                <a:spLocks noChangeArrowheads="1"/>
              </p:cNvSpPr>
              <p:nvPr/>
            </p:nvSpPr>
            <p:spPr bwMode="auto">
              <a:xfrm>
                <a:off x="2349" y="3035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98" name="Rectangle 298"/>
              <p:cNvSpPr>
                <a:spLocks noChangeArrowheads="1"/>
              </p:cNvSpPr>
              <p:nvPr/>
            </p:nvSpPr>
            <p:spPr bwMode="auto">
              <a:xfrm>
                <a:off x="2353" y="3035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899" name="Rectangle 299"/>
              <p:cNvSpPr>
                <a:spLocks noChangeArrowheads="1"/>
              </p:cNvSpPr>
              <p:nvPr/>
            </p:nvSpPr>
            <p:spPr bwMode="auto">
              <a:xfrm>
                <a:off x="2889" y="3035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00" name="Rectangle 300"/>
              <p:cNvSpPr>
                <a:spLocks noChangeArrowheads="1"/>
              </p:cNvSpPr>
              <p:nvPr/>
            </p:nvSpPr>
            <p:spPr bwMode="auto">
              <a:xfrm>
                <a:off x="2894" y="3035"/>
                <a:ext cx="53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01" name="Rectangle 301"/>
              <p:cNvSpPr>
                <a:spLocks noChangeArrowheads="1"/>
              </p:cNvSpPr>
              <p:nvPr/>
            </p:nvSpPr>
            <p:spPr bwMode="auto">
              <a:xfrm>
                <a:off x="3429" y="3035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02" name="Rectangle 302"/>
              <p:cNvSpPr>
                <a:spLocks noChangeArrowheads="1"/>
              </p:cNvSpPr>
              <p:nvPr/>
            </p:nvSpPr>
            <p:spPr bwMode="auto">
              <a:xfrm>
                <a:off x="3434" y="3035"/>
                <a:ext cx="53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03" name="Rectangle 303"/>
              <p:cNvSpPr>
                <a:spLocks noChangeArrowheads="1"/>
              </p:cNvSpPr>
              <p:nvPr/>
            </p:nvSpPr>
            <p:spPr bwMode="auto">
              <a:xfrm>
                <a:off x="3969" y="3035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04" name="Rectangle 304"/>
              <p:cNvSpPr>
                <a:spLocks noChangeArrowheads="1"/>
              </p:cNvSpPr>
              <p:nvPr/>
            </p:nvSpPr>
            <p:spPr bwMode="auto">
              <a:xfrm>
                <a:off x="3974" y="3035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05" name="Rectangle 305"/>
              <p:cNvSpPr>
                <a:spLocks noChangeArrowheads="1"/>
              </p:cNvSpPr>
              <p:nvPr/>
            </p:nvSpPr>
            <p:spPr bwMode="auto">
              <a:xfrm>
                <a:off x="4510" y="3035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06" name="Rectangle 306"/>
              <p:cNvSpPr>
                <a:spLocks noChangeArrowheads="1"/>
              </p:cNvSpPr>
              <p:nvPr/>
            </p:nvSpPr>
            <p:spPr bwMode="auto">
              <a:xfrm>
                <a:off x="4514" y="3035"/>
                <a:ext cx="537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07" name="Rectangle 307"/>
              <p:cNvSpPr>
                <a:spLocks noChangeArrowheads="1"/>
              </p:cNvSpPr>
              <p:nvPr/>
            </p:nvSpPr>
            <p:spPr bwMode="auto">
              <a:xfrm>
                <a:off x="5051" y="3035"/>
                <a:ext cx="5" cy="5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08" name="Rectangle 308"/>
              <p:cNvSpPr>
                <a:spLocks noChangeArrowheads="1"/>
              </p:cNvSpPr>
              <p:nvPr/>
            </p:nvSpPr>
            <p:spPr bwMode="auto">
              <a:xfrm>
                <a:off x="462" y="3040"/>
                <a:ext cx="5" cy="137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09" name="Rectangle 309"/>
              <p:cNvSpPr>
                <a:spLocks noChangeArrowheads="1"/>
              </p:cNvSpPr>
              <p:nvPr/>
            </p:nvSpPr>
            <p:spPr bwMode="auto">
              <a:xfrm>
                <a:off x="1267" y="3040"/>
                <a:ext cx="5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10" name="Rectangle 310"/>
              <p:cNvSpPr>
                <a:spLocks noChangeArrowheads="1"/>
              </p:cNvSpPr>
              <p:nvPr/>
            </p:nvSpPr>
            <p:spPr bwMode="auto">
              <a:xfrm>
                <a:off x="1809" y="3040"/>
                <a:ext cx="4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11" name="Rectangle 311"/>
              <p:cNvSpPr>
                <a:spLocks noChangeArrowheads="1"/>
              </p:cNvSpPr>
              <p:nvPr/>
            </p:nvSpPr>
            <p:spPr bwMode="auto">
              <a:xfrm>
                <a:off x="2349" y="3040"/>
                <a:ext cx="4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12" name="Rectangle 312"/>
              <p:cNvSpPr>
                <a:spLocks noChangeArrowheads="1"/>
              </p:cNvSpPr>
              <p:nvPr/>
            </p:nvSpPr>
            <p:spPr bwMode="auto">
              <a:xfrm>
                <a:off x="2889" y="3040"/>
                <a:ext cx="5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13" name="Rectangle 313"/>
              <p:cNvSpPr>
                <a:spLocks noChangeArrowheads="1"/>
              </p:cNvSpPr>
              <p:nvPr/>
            </p:nvSpPr>
            <p:spPr bwMode="auto">
              <a:xfrm>
                <a:off x="3429" y="3040"/>
                <a:ext cx="5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14" name="Rectangle 314"/>
              <p:cNvSpPr>
                <a:spLocks noChangeArrowheads="1"/>
              </p:cNvSpPr>
              <p:nvPr/>
            </p:nvSpPr>
            <p:spPr bwMode="auto">
              <a:xfrm>
                <a:off x="3969" y="3040"/>
                <a:ext cx="5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15" name="Rectangle 315"/>
              <p:cNvSpPr>
                <a:spLocks noChangeArrowheads="1"/>
              </p:cNvSpPr>
              <p:nvPr/>
            </p:nvSpPr>
            <p:spPr bwMode="auto">
              <a:xfrm>
                <a:off x="4510" y="3040"/>
                <a:ext cx="4" cy="137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16" name="Rectangle 316"/>
              <p:cNvSpPr>
                <a:spLocks noChangeArrowheads="1"/>
              </p:cNvSpPr>
              <p:nvPr/>
            </p:nvSpPr>
            <p:spPr bwMode="auto">
              <a:xfrm>
                <a:off x="5051" y="3040"/>
                <a:ext cx="5" cy="137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17" name="Rectangle 317"/>
              <p:cNvSpPr>
                <a:spLocks noChangeArrowheads="1"/>
              </p:cNvSpPr>
              <p:nvPr/>
            </p:nvSpPr>
            <p:spPr bwMode="auto">
              <a:xfrm>
                <a:off x="467" y="3182"/>
                <a:ext cx="802" cy="1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18" name="Rectangle 318"/>
              <p:cNvSpPr>
                <a:spLocks noChangeArrowheads="1"/>
              </p:cNvSpPr>
              <p:nvPr/>
            </p:nvSpPr>
            <p:spPr bwMode="auto">
              <a:xfrm>
                <a:off x="467" y="3195"/>
                <a:ext cx="31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19" name="Rectangle 319"/>
              <p:cNvSpPr>
                <a:spLocks noChangeArrowheads="1"/>
              </p:cNvSpPr>
              <p:nvPr/>
            </p:nvSpPr>
            <p:spPr bwMode="auto">
              <a:xfrm>
                <a:off x="1236" y="3195"/>
                <a:ext cx="33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20" name="Rectangle 320"/>
              <p:cNvSpPr>
                <a:spLocks noChangeArrowheads="1"/>
              </p:cNvSpPr>
              <p:nvPr/>
            </p:nvSpPr>
            <p:spPr bwMode="auto">
              <a:xfrm>
                <a:off x="498" y="3195"/>
                <a:ext cx="738" cy="12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21" name="Rectangle 321"/>
              <p:cNvSpPr>
                <a:spLocks noChangeArrowheads="1"/>
              </p:cNvSpPr>
              <p:nvPr/>
            </p:nvSpPr>
            <p:spPr bwMode="auto">
              <a:xfrm>
                <a:off x="498" y="3193"/>
                <a:ext cx="46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CA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Pacifique</a:t>
                </a:r>
                <a:endParaRPr kumimoji="0" lang="fr-CA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22" name="Rectangle 322"/>
              <p:cNvSpPr>
                <a:spLocks noChangeArrowheads="1"/>
              </p:cNvSpPr>
              <p:nvPr/>
            </p:nvSpPr>
            <p:spPr bwMode="auto">
              <a:xfrm>
                <a:off x="809" y="3193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23" name="Rectangle 323"/>
              <p:cNvSpPr>
                <a:spLocks noChangeArrowheads="1"/>
              </p:cNvSpPr>
              <p:nvPr/>
            </p:nvSpPr>
            <p:spPr bwMode="auto">
              <a:xfrm>
                <a:off x="1272" y="3182"/>
                <a:ext cx="537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24" name="Rectangle 324"/>
              <p:cNvSpPr>
                <a:spLocks noChangeArrowheads="1"/>
              </p:cNvSpPr>
              <p:nvPr/>
            </p:nvSpPr>
            <p:spPr bwMode="auto">
              <a:xfrm>
                <a:off x="1272" y="3195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25" name="Rectangle 325"/>
              <p:cNvSpPr>
                <a:spLocks noChangeArrowheads="1"/>
              </p:cNvSpPr>
              <p:nvPr/>
            </p:nvSpPr>
            <p:spPr bwMode="auto">
              <a:xfrm>
                <a:off x="1776" y="3195"/>
                <a:ext cx="3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26" name="Rectangle 326"/>
              <p:cNvSpPr>
                <a:spLocks noChangeArrowheads="1"/>
              </p:cNvSpPr>
              <p:nvPr/>
            </p:nvSpPr>
            <p:spPr bwMode="auto">
              <a:xfrm>
                <a:off x="1303" y="3195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27" name="Rectangle 327"/>
              <p:cNvSpPr>
                <a:spLocks noChangeArrowheads="1"/>
              </p:cNvSpPr>
              <p:nvPr/>
            </p:nvSpPr>
            <p:spPr bwMode="auto">
              <a:xfrm>
                <a:off x="1486" y="3197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28" name="Rectangle 328"/>
              <p:cNvSpPr>
                <a:spLocks noChangeArrowheads="1"/>
              </p:cNvSpPr>
              <p:nvPr/>
            </p:nvSpPr>
            <p:spPr bwMode="auto">
              <a:xfrm>
                <a:off x="1593" y="319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29" name="Rectangle 329"/>
              <p:cNvSpPr>
                <a:spLocks noChangeArrowheads="1"/>
              </p:cNvSpPr>
              <p:nvPr/>
            </p:nvSpPr>
            <p:spPr bwMode="auto">
              <a:xfrm>
                <a:off x="1811" y="3182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30" name="Rectangle 330"/>
              <p:cNvSpPr>
                <a:spLocks noChangeArrowheads="1"/>
              </p:cNvSpPr>
              <p:nvPr/>
            </p:nvSpPr>
            <p:spPr bwMode="auto">
              <a:xfrm>
                <a:off x="1811" y="3195"/>
                <a:ext cx="3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31" name="Rectangle 331"/>
              <p:cNvSpPr>
                <a:spLocks noChangeArrowheads="1"/>
              </p:cNvSpPr>
              <p:nvPr/>
            </p:nvSpPr>
            <p:spPr bwMode="auto">
              <a:xfrm>
                <a:off x="2317" y="3195"/>
                <a:ext cx="32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32" name="Rectangle 332"/>
              <p:cNvSpPr>
                <a:spLocks noChangeArrowheads="1"/>
              </p:cNvSpPr>
              <p:nvPr/>
            </p:nvSpPr>
            <p:spPr bwMode="auto">
              <a:xfrm>
                <a:off x="1844" y="3195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33" name="Rectangle 333"/>
              <p:cNvSpPr>
                <a:spLocks noChangeArrowheads="1"/>
              </p:cNvSpPr>
              <p:nvPr/>
            </p:nvSpPr>
            <p:spPr bwMode="auto">
              <a:xfrm>
                <a:off x="2001" y="3197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34" name="Rectangle 334"/>
              <p:cNvSpPr>
                <a:spLocks noChangeArrowheads="1"/>
              </p:cNvSpPr>
              <p:nvPr/>
            </p:nvSpPr>
            <p:spPr bwMode="auto">
              <a:xfrm>
                <a:off x="2161" y="319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35" name="Rectangle 335"/>
              <p:cNvSpPr>
                <a:spLocks noChangeArrowheads="1"/>
              </p:cNvSpPr>
              <p:nvPr/>
            </p:nvSpPr>
            <p:spPr bwMode="auto">
              <a:xfrm>
                <a:off x="2351" y="3182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36" name="Rectangle 336"/>
              <p:cNvSpPr>
                <a:spLocks noChangeArrowheads="1"/>
              </p:cNvSpPr>
              <p:nvPr/>
            </p:nvSpPr>
            <p:spPr bwMode="auto">
              <a:xfrm>
                <a:off x="2351" y="3195"/>
                <a:ext cx="34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37" name="Rectangle 337"/>
              <p:cNvSpPr>
                <a:spLocks noChangeArrowheads="1"/>
              </p:cNvSpPr>
              <p:nvPr/>
            </p:nvSpPr>
            <p:spPr bwMode="auto">
              <a:xfrm>
                <a:off x="2858" y="3195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38" name="Rectangle 338"/>
              <p:cNvSpPr>
                <a:spLocks noChangeArrowheads="1"/>
              </p:cNvSpPr>
              <p:nvPr/>
            </p:nvSpPr>
            <p:spPr bwMode="auto">
              <a:xfrm>
                <a:off x="2385" y="3195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39" name="Rectangle 339"/>
              <p:cNvSpPr>
                <a:spLocks noChangeArrowheads="1"/>
              </p:cNvSpPr>
              <p:nvPr/>
            </p:nvSpPr>
            <p:spPr bwMode="auto">
              <a:xfrm>
                <a:off x="2567" y="3197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40" name="Rectangle 340"/>
              <p:cNvSpPr>
                <a:spLocks noChangeArrowheads="1"/>
              </p:cNvSpPr>
              <p:nvPr/>
            </p:nvSpPr>
            <p:spPr bwMode="auto">
              <a:xfrm>
                <a:off x="2675" y="319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41" name="Rectangle 341"/>
              <p:cNvSpPr>
                <a:spLocks noChangeArrowheads="1"/>
              </p:cNvSpPr>
              <p:nvPr/>
            </p:nvSpPr>
            <p:spPr bwMode="auto">
              <a:xfrm>
                <a:off x="2891" y="3182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42" name="Rectangle 342"/>
              <p:cNvSpPr>
                <a:spLocks noChangeArrowheads="1"/>
              </p:cNvSpPr>
              <p:nvPr/>
            </p:nvSpPr>
            <p:spPr bwMode="auto">
              <a:xfrm>
                <a:off x="2891" y="3195"/>
                <a:ext cx="34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43" name="Rectangle 343"/>
              <p:cNvSpPr>
                <a:spLocks noChangeArrowheads="1"/>
              </p:cNvSpPr>
              <p:nvPr/>
            </p:nvSpPr>
            <p:spPr bwMode="auto">
              <a:xfrm>
                <a:off x="3398" y="3195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44" name="Rectangle 344"/>
              <p:cNvSpPr>
                <a:spLocks noChangeArrowheads="1"/>
              </p:cNvSpPr>
              <p:nvPr/>
            </p:nvSpPr>
            <p:spPr bwMode="auto">
              <a:xfrm>
                <a:off x="2925" y="3195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45" name="Rectangle 345"/>
              <p:cNvSpPr>
                <a:spLocks noChangeArrowheads="1"/>
              </p:cNvSpPr>
              <p:nvPr/>
            </p:nvSpPr>
            <p:spPr bwMode="auto">
              <a:xfrm>
                <a:off x="3108" y="3197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98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46" name="Rectangle 346"/>
              <p:cNvSpPr>
                <a:spLocks noChangeArrowheads="1"/>
              </p:cNvSpPr>
              <p:nvPr/>
            </p:nvSpPr>
            <p:spPr bwMode="auto">
              <a:xfrm>
                <a:off x="3215" y="319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47" name="Rectangle 347"/>
              <p:cNvSpPr>
                <a:spLocks noChangeArrowheads="1"/>
              </p:cNvSpPr>
              <p:nvPr/>
            </p:nvSpPr>
            <p:spPr bwMode="auto">
              <a:xfrm>
                <a:off x="3431" y="3182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48" name="Rectangle 348"/>
              <p:cNvSpPr>
                <a:spLocks noChangeArrowheads="1"/>
              </p:cNvSpPr>
              <p:nvPr/>
            </p:nvSpPr>
            <p:spPr bwMode="auto">
              <a:xfrm>
                <a:off x="3431" y="3195"/>
                <a:ext cx="34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49" name="Rectangle 349"/>
              <p:cNvSpPr>
                <a:spLocks noChangeArrowheads="1"/>
              </p:cNvSpPr>
              <p:nvPr/>
            </p:nvSpPr>
            <p:spPr bwMode="auto">
              <a:xfrm>
                <a:off x="3938" y="3195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50" name="Rectangle 350"/>
              <p:cNvSpPr>
                <a:spLocks noChangeArrowheads="1"/>
              </p:cNvSpPr>
              <p:nvPr/>
            </p:nvSpPr>
            <p:spPr bwMode="auto">
              <a:xfrm>
                <a:off x="3465" y="3195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51" name="Rectangle 351"/>
              <p:cNvSpPr>
                <a:spLocks noChangeArrowheads="1"/>
              </p:cNvSpPr>
              <p:nvPr/>
            </p:nvSpPr>
            <p:spPr bwMode="auto">
              <a:xfrm>
                <a:off x="3621" y="3197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111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52" name="Rectangle 352"/>
              <p:cNvSpPr>
                <a:spLocks noChangeArrowheads="1"/>
              </p:cNvSpPr>
              <p:nvPr/>
            </p:nvSpPr>
            <p:spPr bwMode="auto">
              <a:xfrm>
                <a:off x="3782" y="319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53" name="Rectangle 353"/>
              <p:cNvSpPr>
                <a:spLocks noChangeArrowheads="1"/>
              </p:cNvSpPr>
              <p:nvPr/>
            </p:nvSpPr>
            <p:spPr bwMode="auto">
              <a:xfrm>
                <a:off x="3972" y="3182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54" name="Rectangle 354"/>
              <p:cNvSpPr>
                <a:spLocks noChangeArrowheads="1"/>
              </p:cNvSpPr>
              <p:nvPr/>
            </p:nvSpPr>
            <p:spPr bwMode="auto">
              <a:xfrm>
                <a:off x="3972" y="3195"/>
                <a:ext cx="3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55" name="Rectangle 355"/>
              <p:cNvSpPr>
                <a:spLocks noChangeArrowheads="1"/>
              </p:cNvSpPr>
              <p:nvPr/>
            </p:nvSpPr>
            <p:spPr bwMode="auto">
              <a:xfrm>
                <a:off x="4478" y="3195"/>
                <a:ext cx="32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56" name="Rectangle 356"/>
              <p:cNvSpPr>
                <a:spLocks noChangeArrowheads="1"/>
              </p:cNvSpPr>
              <p:nvPr/>
            </p:nvSpPr>
            <p:spPr bwMode="auto">
              <a:xfrm>
                <a:off x="4005" y="3195"/>
                <a:ext cx="473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57" name="Rectangle 357"/>
              <p:cNvSpPr>
                <a:spLocks noChangeArrowheads="1"/>
              </p:cNvSpPr>
              <p:nvPr/>
            </p:nvSpPr>
            <p:spPr bwMode="auto">
              <a:xfrm>
                <a:off x="4188" y="3197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58" name="Rectangle 358"/>
              <p:cNvSpPr>
                <a:spLocks noChangeArrowheads="1"/>
              </p:cNvSpPr>
              <p:nvPr/>
            </p:nvSpPr>
            <p:spPr bwMode="auto">
              <a:xfrm>
                <a:off x="4296" y="319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59" name="Rectangle 359"/>
              <p:cNvSpPr>
                <a:spLocks noChangeArrowheads="1"/>
              </p:cNvSpPr>
              <p:nvPr/>
            </p:nvSpPr>
            <p:spPr bwMode="auto">
              <a:xfrm>
                <a:off x="4512" y="3182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60" name="Rectangle 360"/>
              <p:cNvSpPr>
                <a:spLocks noChangeArrowheads="1"/>
              </p:cNvSpPr>
              <p:nvPr/>
            </p:nvSpPr>
            <p:spPr bwMode="auto">
              <a:xfrm>
                <a:off x="4512" y="3195"/>
                <a:ext cx="35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61" name="Rectangle 361"/>
              <p:cNvSpPr>
                <a:spLocks noChangeArrowheads="1"/>
              </p:cNvSpPr>
              <p:nvPr/>
            </p:nvSpPr>
            <p:spPr bwMode="auto">
              <a:xfrm>
                <a:off x="5019" y="3195"/>
                <a:ext cx="31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62" name="Rectangle 362"/>
              <p:cNvSpPr>
                <a:spLocks noChangeArrowheads="1"/>
              </p:cNvSpPr>
              <p:nvPr/>
            </p:nvSpPr>
            <p:spPr bwMode="auto">
              <a:xfrm>
                <a:off x="4547" y="3195"/>
                <a:ext cx="472" cy="12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63" name="Rectangle 363"/>
              <p:cNvSpPr>
                <a:spLocks noChangeArrowheads="1"/>
              </p:cNvSpPr>
              <p:nvPr/>
            </p:nvSpPr>
            <p:spPr bwMode="auto">
              <a:xfrm>
                <a:off x="4729" y="3197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81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64" name="Rectangle 364"/>
              <p:cNvSpPr>
                <a:spLocks noChangeArrowheads="1"/>
              </p:cNvSpPr>
              <p:nvPr/>
            </p:nvSpPr>
            <p:spPr bwMode="auto">
              <a:xfrm>
                <a:off x="4837" y="3197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65" name="Rectangle 365"/>
              <p:cNvSpPr>
                <a:spLocks noChangeArrowheads="1"/>
              </p:cNvSpPr>
              <p:nvPr/>
            </p:nvSpPr>
            <p:spPr bwMode="auto">
              <a:xfrm>
                <a:off x="462" y="3177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66" name="Rectangle 366"/>
              <p:cNvSpPr>
                <a:spLocks noChangeArrowheads="1"/>
              </p:cNvSpPr>
              <p:nvPr/>
            </p:nvSpPr>
            <p:spPr bwMode="auto">
              <a:xfrm>
                <a:off x="467" y="3177"/>
                <a:ext cx="800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67" name="Rectangle 367"/>
              <p:cNvSpPr>
                <a:spLocks noChangeArrowheads="1"/>
              </p:cNvSpPr>
              <p:nvPr/>
            </p:nvSpPr>
            <p:spPr bwMode="auto">
              <a:xfrm>
                <a:off x="1267" y="3177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68" name="Rectangle 368"/>
              <p:cNvSpPr>
                <a:spLocks noChangeArrowheads="1"/>
              </p:cNvSpPr>
              <p:nvPr/>
            </p:nvSpPr>
            <p:spPr bwMode="auto">
              <a:xfrm>
                <a:off x="1272" y="3177"/>
                <a:ext cx="537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69" name="Rectangle 369"/>
              <p:cNvSpPr>
                <a:spLocks noChangeArrowheads="1"/>
              </p:cNvSpPr>
              <p:nvPr/>
            </p:nvSpPr>
            <p:spPr bwMode="auto">
              <a:xfrm>
                <a:off x="1809" y="3177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70" name="Rectangle 370"/>
              <p:cNvSpPr>
                <a:spLocks noChangeArrowheads="1"/>
              </p:cNvSpPr>
              <p:nvPr/>
            </p:nvSpPr>
            <p:spPr bwMode="auto">
              <a:xfrm>
                <a:off x="1813" y="3177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71" name="Rectangle 371"/>
              <p:cNvSpPr>
                <a:spLocks noChangeArrowheads="1"/>
              </p:cNvSpPr>
              <p:nvPr/>
            </p:nvSpPr>
            <p:spPr bwMode="auto">
              <a:xfrm>
                <a:off x="2349" y="3177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72" name="Rectangle 372"/>
              <p:cNvSpPr>
                <a:spLocks noChangeArrowheads="1"/>
              </p:cNvSpPr>
              <p:nvPr/>
            </p:nvSpPr>
            <p:spPr bwMode="auto">
              <a:xfrm>
                <a:off x="2353" y="3177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73" name="Rectangle 373"/>
              <p:cNvSpPr>
                <a:spLocks noChangeArrowheads="1"/>
              </p:cNvSpPr>
              <p:nvPr/>
            </p:nvSpPr>
            <p:spPr bwMode="auto">
              <a:xfrm>
                <a:off x="2889" y="3177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74" name="Rectangle 374"/>
              <p:cNvSpPr>
                <a:spLocks noChangeArrowheads="1"/>
              </p:cNvSpPr>
              <p:nvPr/>
            </p:nvSpPr>
            <p:spPr bwMode="auto">
              <a:xfrm>
                <a:off x="2894" y="3177"/>
                <a:ext cx="53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75" name="Rectangle 375"/>
              <p:cNvSpPr>
                <a:spLocks noChangeArrowheads="1"/>
              </p:cNvSpPr>
              <p:nvPr/>
            </p:nvSpPr>
            <p:spPr bwMode="auto">
              <a:xfrm>
                <a:off x="3429" y="3177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76" name="Rectangle 376"/>
              <p:cNvSpPr>
                <a:spLocks noChangeArrowheads="1"/>
              </p:cNvSpPr>
              <p:nvPr/>
            </p:nvSpPr>
            <p:spPr bwMode="auto">
              <a:xfrm>
                <a:off x="3434" y="3177"/>
                <a:ext cx="53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77" name="Rectangle 377"/>
              <p:cNvSpPr>
                <a:spLocks noChangeArrowheads="1"/>
              </p:cNvSpPr>
              <p:nvPr/>
            </p:nvSpPr>
            <p:spPr bwMode="auto">
              <a:xfrm>
                <a:off x="3969" y="3177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78" name="Rectangle 378"/>
              <p:cNvSpPr>
                <a:spLocks noChangeArrowheads="1"/>
              </p:cNvSpPr>
              <p:nvPr/>
            </p:nvSpPr>
            <p:spPr bwMode="auto">
              <a:xfrm>
                <a:off x="3974" y="3177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79" name="Rectangle 379"/>
              <p:cNvSpPr>
                <a:spLocks noChangeArrowheads="1"/>
              </p:cNvSpPr>
              <p:nvPr/>
            </p:nvSpPr>
            <p:spPr bwMode="auto">
              <a:xfrm>
                <a:off x="4510" y="3177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80" name="Rectangle 380"/>
              <p:cNvSpPr>
                <a:spLocks noChangeArrowheads="1"/>
              </p:cNvSpPr>
              <p:nvPr/>
            </p:nvSpPr>
            <p:spPr bwMode="auto">
              <a:xfrm>
                <a:off x="4514" y="3177"/>
                <a:ext cx="537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81" name="Rectangle 381"/>
              <p:cNvSpPr>
                <a:spLocks noChangeArrowheads="1"/>
              </p:cNvSpPr>
              <p:nvPr/>
            </p:nvSpPr>
            <p:spPr bwMode="auto">
              <a:xfrm>
                <a:off x="5051" y="3177"/>
                <a:ext cx="5" cy="5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82" name="Rectangle 382"/>
              <p:cNvSpPr>
                <a:spLocks noChangeArrowheads="1"/>
              </p:cNvSpPr>
              <p:nvPr/>
            </p:nvSpPr>
            <p:spPr bwMode="auto">
              <a:xfrm>
                <a:off x="462" y="3182"/>
                <a:ext cx="5" cy="136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83" name="Rectangle 383"/>
              <p:cNvSpPr>
                <a:spLocks noChangeArrowheads="1"/>
              </p:cNvSpPr>
              <p:nvPr/>
            </p:nvSpPr>
            <p:spPr bwMode="auto">
              <a:xfrm>
                <a:off x="1267" y="3182"/>
                <a:ext cx="5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84" name="Rectangle 384"/>
              <p:cNvSpPr>
                <a:spLocks noChangeArrowheads="1"/>
              </p:cNvSpPr>
              <p:nvPr/>
            </p:nvSpPr>
            <p:spPr bwMode="auto">
              <a:xfrm>
                <a:off x="1809" y="3182"/>
                <a:ext cx="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85" name="Rectangle 385"/>
              <p:cNvSpPr>
                <a:spLocks noChangeArrowheads="1"/>
              </p:cNvSpPr>
              <p:nvPr/>
            </p:nvSpPr>
            <p:spPr bwMode="auto">
              <a:xfrm>
                <a:off x="2349" y="3182"/>
                <a:ext cx="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86" name="Rectangle 386"/>
              <p:cNvSpPr>
                <a:spLocks noChangeArrowheads="1"/>
              </p:cNvSpPr>
              <p:nvPr/>
            </p:nvSpPr>
            <p:spPr bwMode="auto">
              <a:xfrm>
                <a:off x="2889" y="3182"/>
                <a:ext cx="5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87" name="Rectangle 387"/>
              <p:cNvSpPr>
                <a:spLocks noChangeArrowheads="1"/>
              </p:cNvSpPr>
              <p:nvPr/>
            </p:nvSpPr>
            <p:spPr bwMode="auto">
              <a:xfrm>
                <a:off x="3429" y="3182"/>
                <a:ext cx="5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88" name="Rectangle 388"/>
              <p:cNvSpPr>
                <a:spLocks noChangeArrowheads="1"/>
              </p:cNvSpPr>
              <p:nvPr/>
            </p:nvSpPr>
            <p:spPr bwMode="auto">
              <a:xfrm>
                <a:off x="3969" y="3182"/>
                <a:ext cx="5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89" name="Rectangle 389"/>
              <p:cNvSpPr>
                <a:spLocks noChangeArrowheads="1"/>
              </p:cNvSpPr>
              <p:nvPr/>
            </p:nvSpPr>
            <p:spPr bwMode="auto">
              <a:xfrm>
                <a:off x="4510" y="3182"/>
                <a:ext cx="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90" name="Rectangle 390"/>
              <p:cNvSpPr>
                <a:spLocks noChangeArrowheads="1"/>
              </p:cNvSpPr>
              <p:nvPr/>
            </p:nvSpPr>
            <p:spPr bwMode="auto">
              <a:xfrm>
                <a:off x="5051" y="3182"/>
                <a:ext cx="5" cy="136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91" name="Rectangle 391"/>
              <p:cNvSpPr>
                <a:spLocks noChangeArrowheads="1"/>
              </p:cNvSpPr>
              <p:nvPr/>
            </p:nvSpPr>
            <p:spPr bwMode="auto">
              <a:xfrm>
                <a:off x="467" y="3323"/>
                <a:ext cx="802" cy="14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92" name="Rectangle 392"/>
              <p:cNvSpPr>
                <a:spLocks noChangeArrowheads="1"/>
              </p:cNvSpPr>
              <p:nvPr/>
            </p:nvSpPr>
            <p:spPr bwMode="auto">
              <a:xfrm>
                <a:off x="467" y="3337"/>
                <a:ext cx="31" cy="121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93" name="Rectangle 393"/>
              <p:cNvSpPr>
                <a:spLocks noChangeArrowheads="1"/>
              </p:cNvSpPr>
              <p:nvPr/>
            </p:nvSpPr>
            <p:spPr bwMode="auto">
              <a:xfrm>
                <a:off x="1236" y="3337"/>
                <a:ext cx="33" cy="121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94" name="Rectangle 394"/>
              <p:cNvSpPr>
                <a:spLocks noChangeArrowheads="1"/>
              </p:cNvSpPr>
              <p:nvPr/>
            </p:nvSpPr>
            <p:spPr bwMode="auto">
              <a:xfrm>
                <a:off x="498" y="3337"/>
                <a:ext cx="738" cy="121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95" name="Rectangle 395"/>
              <p:cNvSpPr>
                <a:spLocks noChangeArrowheads="1"/>
              </p:cNvSpPr>
              <p:nvPr/>
            </p:nvSpPr>
            <p:spPr bwMode="auto">
              <a:xfrm>
                <a:off x="498" y="3335"/>
                <a:ext cx="385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Prairies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96" name="Rectangle 396"/>
              <p:cNvSpPr>
                <a:spLocks noChangeArrowheads="1"/>
              </p:cNvSpPr>
              <p:nvPr/>
            </p:nvSpPr>
            <p:spPr bwMode="auto">
              <a:xfrm>
                <a:off x="797" y="3335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997" name="Rectangle 397"/>
              <p:cNvSpPr>
                <a:spLocks noChangeArrowheads="1"/>
              </p:cNvSpPr>
              <p:nvPr/>
            </p:nvSpPr>
            <p:spPr bwMode="auto">
              <a:xfrm>
                <a:off x="1272" y="3323"/>
                <a:ext cx="537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98" name="Rectangle 398"/>
              <p:cNvSpPr>
                <a:spLocks noChangeArrowheads="1"/>
              </p:cNvSpPr>
              <p:nvPr/>
            </p:nvSpPr>
            <p:spPr bwMode="auto">
              <a:xfrm>
                <a:off x="1272" y="3337"/>
                <a:ext cx="31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5999" name="Rectangle 399"/>
              <p:cNvSpPr>
                <a:spLocks noChangeArrowheads="1"/>
              </p:cNvSpPr>
              <p:nvPr/>
            </p:nvSpPr>
            <p:spPr bwMode="auto">
              <a:xfrm>
                <a:off x="1776" y="3337"/>
                <a:ext cx="33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00" name="Rectangle 400"/>
              <p:cNvSpPr>
                <a:spLocks noChangeArrowheads="1"/>
              </p:cNvSpPr>
              <p:nvPr/>
            </p:nvSpPr>
            <p:spPr bwMode="auto">
              <a:xfrm>
                <a:off x="1303" y="3337"/>
                <a:ext cx="473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01" name="Rectangle 401"/>
              <p:cNvSpPr>
                <a:spLocks noChangeArrowheads="1"/>
              </p:cNvSpPr>
              <p:nvPr/>
            </p:nvSpPr>
            <p:spPr bwMode="auto">
              <a:xfrm>
                <a:off x="1459" y="3339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02" name="Rectangle 402"/>
              <p:cNvSpPr>
                <a:spLocks noChangeArrowheads="1"/>
              </p:cNvSpPr>
              <p:nvPr/>
            </p:nvSpPr>
            <p:spPr bwMode="auto">
              <a:xfrm>
                <a:off x="1620" y="3339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03" name="Rectangle 403"/>
              <p:cNvSpPr>
                <a:spLocks noChangeArrowheads="1"/>
              </p:cNvSpPr>
              <p:nvPr/>
            </p:nvSpPr>
            <p:spPr bwMode="auto">
              <a:xfrm>
                <a:off x="1811" y="3323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04" name="Rectangle 404"/>
              <p:cNvSpPr>
                <a:spLocks noChangeArrowheads="1"/>
              </p:cNvSpPr>
              <p:nvPr/>
            </p:nvSpPr>
            <p:spPr bwMode="auto">
              <a:xfrm>
                <a:off x="1811" y="3337"/>
                <a:ext cx="33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  <p:grpSp>
          <p:nvGrpSpPr>
            <p:cNvPr id="26206" name="Group 606"/>
            <p:cNvGrpSpPr>
              <a:grpSpLocks/>
            </p:cNvGrpSpPr>
            <p:nvPr/>
          </p:nvGrpSpPr>
          <p:grpSpPr bwMode="auto">
            <a:xfrm>
              <a:off x="462" y="3318"/>
              <a:ext cx="4594" cy="453"/>
              <a:chOff x="462" y="3318"/>
              <a:chExt cx="4594" cy="453"/>
            </a:xfrm>
          </p:grpSpPr>
          <p:sp>
            <p:nvSpPr>
              <p:cNvPr id="26006" name="Rectangle 406"/>
              <p:cNvSpPr>
                <a:spLocks noChangeArrowheads="1"/>
              </p:cNvSpPr>
              <p:nvPr/>
            </p:nvSpPr>
            <p:spPr bwMode="auto">
              <a:xfrm>
                <a:off x="2317" y="3337"/>
                <a:ext cx="32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07" name="Rectangle 407"/>
              <p:cNvSpPr>
                <a:spLocks noChangeArrowheads="1"/>
              </p:cNvSpPr>
              <p:nvPr/>
            </p:nvSpPr>
            <p:spPr bwMode="auto">
              <a:xfrm>
                <a:off x="1844" y="3337"/>
                <a:ext cx="473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08" name="Rectangle 408"/>
              <p:cNvSpPr>
                <a:spLocks noChangeArrowheads="1"/>
              </p:cNvSpPr>
              <p:nvPr/>
            </p:nvSpPr>
            <p:spPr bwMode="auto">
              <a:xfrm>
                <a:off x="2001" y="3339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144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09" name="Rectangle 409"/>
              <p:cNvSpPr>
                <a:spLocks noChangeArrowheads="1"/>
              </p:cNvSpPr>
              <p:nvPr/>
            </p:nvSpPr>
            <p:spPr bwMode="auto">
              <a:xfrm>
                <a:off x="2161" y="3339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10" name="Rectangle 410"/>
              <p:cNvSpPr>
                <a:spLocks noChangeArrowheads="1"/>
              </p:cNvSpPr>
              <p:nvPr/>
            </p:nvSpPr>
            <p:spPr bwMode="auto">
              <a:xfrm>
                <a:off x="2351" y="3323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11" name="Rectangle 411"/>
              <p:cNvSpPr>
                <a:spLocks noChangeArrowheads="1"/>
              </p:cNvSpPr>
              <p:nvPr/>
            </p:nvSpPr>
            <p:spPr bwMode="auto">
              <a:xfrm>
                <a:off x="2351" y="3337"/>
                <a:ext cx="34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12" name="Rectangle 412"/>
              <p:cNvSpPr>
                <a:spLocks noChangeArrowheads="1"/>
              </p:cNvSpPr>
              <p:nvPr/>
            </p:nvSpPr>
            <p:spPr bwMode="auto">
              <a:xfrm>
                <a:off x="2858" y="3337"/>
                <a:ext cx="31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13" name="Rectangle 413"/>
              <p:cNvSpPr>
                <a:spLocks noChangeArrowheads="1"/>
              </p:cNvSpPr>
              <p:nvPr/>
            </p:nvSpPr>
            <p:spPr bwMode="auto">
              <a:xfrm>
                <a:off x="2385" y="3337"/>
                <a:ext cx="473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14" name="Rectangle 414"/>
              <p:cNvSpPr>
                <a:spLocks noChangeArrowheads="1"/>
              </p:cNvSpPr>
              <p:nvPr/>
            </p:nvSpPr>
            <p:spPr bwMode="auto">
              <a:xfrm>
                <a:off x="2541" y="3339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15" name="Rectangle 415"/>
              <p:cNvSpPr>
                <a:spLocks noChangeArrowheads="1"/>
              </p:cNvSpPr>
              <p:nvPr/>
            </p:nvSpPr>
            <p:spPr bwMode="auto">
              <a:xfrm>
                <a:off x="2702" y="3339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16" name="Rectangle 416"/>
              <p:cNvSpPr>
                <a:spLocks noChangeArrowheads="1"/>
              </p:cNvSpPr>
              <p:nvPr/>
            </p:nvSpPr>
            <p:spPr bwMode="auto">
              <a:xfrm>
                <a:off x="2891" y="3323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17" name="Rectangle 417"/>
              <p:cNvSpPr>
                <a:spLocks noChangeArrowheads="1"/>
              </p:cNvSpPr>
              <p:nvPr/>
            </p:nvSpPr>
            <p:spPr bwMode="auto">
              <a:xfrm>
                <a:off x="2891" y="3337"/>
                <a:ext cx="34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18" name="Rectangle 418"/>
              <p:cNvSpPr>
                <a:spLocks noChangeArrowheads="1"/>
              </p:cNvSpPr>
              <p:nvPr/>
            </p:nvSpPr>
            <p:spPr bwMode="auto">
              <a:xfrm>
                <a:off x="3398" y="3337"/>
                <a:ext cx="31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19" name="Rectangle 419"/>
              <p:cNvSpPr>
                <a:spLocks noChangeArrowheads="1"/>
              </p:cNvSpPr>
              <p:nvPr/>
            </p:nvSpPr>
            <p:spPr bwMode="auto">
              <a:xfrm>
                <a:off x="2925" y="3337"/>
                <a:ext cx="473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20" name="Rectangle 420"/>
              <p:cNvSpPr>
                <a:spLocks noChangeArrowheads="1"/>
              </p:cNvSpPr>
              <p:nvPr/>
            </p:nvSpPr>
            <p:spPr bwMode="auto">
              <a:xfrm>
                <a:off x="3081" y="3339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155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21" name="Rectangle 421"/>
              <p:cNvSpPr>
                <a:spLocks noChangeArrowheads="1"/>
              </p:cNvSpPr>
              <p:nvPr/>
            </p:nvSpPr>
            <p:spPr bwMode="auto">
              <a:xfrm>
                <a:off x="3242" y="3339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22" name="Rectangle 422"/>
              <p:cNvSpPr>
                <a:spLocks noChangeArrowheads="1"/>
              </p:cNvSpPr>
              <p:nvPr/>
            </p:nvSpPr>
            <p:spPr bwMode="auto">
              <a:xfrm>
                <a:off x="3431" y="3323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23" name="Rectangle 423"/>
              <p:cNvSpPr>
                <a:spLocks noChangeArrowheads="1"/>
              </p:cNvSpPr>
              <p:nvPr/>
            </p:nvSpPr>
            <p:spPr bwMode="auto">
              <a:xfrm>
                <a:off x="3431" y="3337"/>
                <a:ext cx="34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24" name="Rectangle 424"/>
              <p:cNvSpPr>
                <a:spLocks noChangeArrowheads="1"/>
              </p:cNvSpPr>
              <p:nvPr/>
            </p:nvSpPr>
            <p:spPr bwMode="auto">
              <a:xfrm>
                <a:off x="3938" y="3337"/>
                <a:ext cx="31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25" name="Rectangle 425"/>
              <p:cNvSpPr>
                <a:spLocks noChangeArrowheads="1"/>
              </p:cNvSpPr>
              <p:nvPr/>
            </p:nvSpPr>
            <p:spPr bwMode="auto">
              <a:xfrm>
                <a:off x="3465" y="3337"/>
                <a:ext cx="473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26" name="Rectangle 426"/>
              <p:cNvSpPr>
                <a:spLocks noChangeArrowheads="1"/>
              </p:cNvSpPr>
              <p:nvPr/>
            </p:nvSpPr>
            <p:spPr bwMode="auto">
              <a:xfrm>
                <a:off x="3621" y="3339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164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27" name="Rectangle 427"/>
              <p:cNvSpPr>
                <a:spLocks noChangeArrowheads="1"/>
              </p:cNvSpPr>
              <p:nvPr/>
            </p:nvSpPr>
            <p:spPr bwMode="auto">
              <a:xfrm>
                <a:off x="3782" y="3339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28" name="Rectangle 428"/>
              <p:cNvSpPr>
                <a:spLocks noChangeArrowheads="1"/>
              </p:cNvSpPr>
              <p:nvPr/>
            </p:nvSpPr>
            <p:spPr bwMode="auto">
              <a:xfrm>
                <a:off x="3972" y="3323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29" name="Rectangle 429"/>
              <p:cNvSpPr>
                <a:spLocks noChangeArrowheads="1"/>
              </p:cNvSpPr>
              <p:nvPr/>
            </p:nvSpPr>
            <p:spPr bwMode="auto">
              <a:xfrm>
                <a:off x="3972" y="3337"/>
                <a:ext cx="33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30" name="Rectangle 430"/>
              <p:cNvSpPr>
                <a:spLocks noChangeArrowheads="1"/>
              </p:cNvSpPr>
              <p:nvPr/>
            </p:nvSpPr>
            <p:spPr bwMode="auto">
              <a:xfrm>
                <a:off x="4478" y="3337"/>
                <a:ext cx="32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31" name="Rectangle 431"/>
              <p:cNvSpPr>
                <a:spLocks noChangeArrowheads="1"/>
              </p:cNvSpPr>
              <p:nvPr/>
            </p:nvSpPr>
            <p:spPr bwMode="auto">
              <a:xfrm>
                <a:off x="4005" y="3337"/>
                <a:ext cx="473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32" name="Rectangle 432"/>
              <p:cNvSpPr>
                <a:spLocks noChangeArrowheads="1"/>
              </p:cNvSpPr>
              <p:nvPr/>
            </p:nvSpPr>
            <p:spPr bwMode="auto">
              <a:xfrm>
                <a:off x="4161" y="3339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33" name="Rectangle 433"/>
              <p:cNvSpPr>
                <a:spLocks noChangeArrowheads="1"/>
              </p:cNvSpPr>
              <p:nvPr/>
            </p:nvSpPr>
            <p:spPr bwMode="auto">
              <a:xfrm>
                <a:off x="4322" y="3339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34" name="Rectangle 434"/>
              <p:cNvSpPr>
                <a:spLocks noChangeArrowheads="1"/>
              </p:cNvSpPr>
              <p:nvPr/>
            </p:nvSpPr>
            <p:spPr bwMode="auto">
              <a:xfrm>
                <a:off x="4512" y="3323"/>
                <a:ext cx="538" cy="14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35" name="Rectangle 435"/>
              <p:cNvSpPr>
                <a:spLocks noChangeArrowheads="1"/>
              </p:cNvSpPr>
              <p:nvPr/>
            </p:nvSpPr>
            <p:spPr bwMode="auto">
              <a:xfrm>
                <a:off x="4512" y="3337"/>
                <a:ext cx="35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36" name="Rectangle 436"/>
              <p:cNvSpPr>
                <a:spLocks noChangeArrowheads="1"/>
              </p:cNvSpPr>
              <p:nvPr/>
            </p:nvSpPr>
            <p:spPr bwMode="auto">
              <a:xfrm>
                <a:off x="5019" y="3337"/>
                <a:ext cx="31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37" name="Rectangle 437"/>
              <p:cNvSpPr>
                <a:spLocks noChangeArrowheads="1"/>
              </p:cNvSpPr>
              <p:nvPr/>
            </p:nvSpPr>
            <p:spPr bwMode="auto">
              <a:xfrm>
                <a:off x="4547" y="3337"/>
                <a:ext cx="472" cy="121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38" name="Rectangle 438"/>
              <p:cNvSpPr>
                <a:spLocks noChangeArrowheads="1"/>
              </p:cNvSpPr>
              <p:nvPr/>
            </p:nvSpPr>
            <p:spPr bwMode="auto">
              <a:xfrm>
                <a:off x="4703" y="3339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122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39" name="Rectangle 439"/>
              <p:cNvSpPr>
                <a:spLocks noChangeArrowheads="1"/>
              </p:cNvSpPr>
              <p:nvPr/>
            </p:nvSpPr>
            <p:spPr bwMode="auto">
              <a:xfrm>
                <a:off x="4864" y="3339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40" name="Rectangle 440"/>
              <p:cNvSpPr>
                <a:spLocks noChangeArrowheads="1"/>
              </p:cNvSpPr>
              <p:nvPr/>
            </p:nvSpPr>
            <p:spPr bwMode="auto">
              <a:xfrm>
                <a:off x="462" y="3318"/>
                <a:ext cx="5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41" name="Rectangle 441"/>
              <p:cNvSpPr>
                <a:spLocks noChangeArrowheads="1"/>
              </p:cNvSpPr>
              <p:nvPr/>
            </p:nvSpPr>
            <p:spPr bwMode="auto">
              <a:xfrm>
                <a:off x="467" y="3318"/>
                <a:ext cx="800" cy="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42" name="Rectangle 442"/>
              <p:cNvSpPr>
                <a:spLocks noChangeArrowheads="1"/>
              </p:cNvSpPr>
              <p:nvPr/>
            </p:nvSpPr>
            <p:spPr bwMode="auto">
              <a:xfrm>
                <a:off x="1267" y="3318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43" name="Rectangle 443"/>
              <p:cNvSpPr>
                <a:spLocks noChangeArrowheads="1"/>
              </p:cNvSpPr>
              <p:nvPr/>
            </p:nvSpPr>
            <p:spPr bwMode="auto">
              <a:xfrm>
                <a:off x="1272" y="3318"/>
                <a:ext cx="537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44" name="Rectangle 444"/>
              <p:cNvSpPr>
                <a:spLocks noChangeArrowheads="1"/>
              </p:cNvSpPr>
              <p:nvPr/>
            </p:nvSpPr>
            <p:spPr bwMode="auto">
              <a:xfrm>
                <a:off x="1809" y="3318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45" name="Rectangle 445"/>
              <p:cNvSpPr>
                <a:spLocks noChangeArrowheads="1"/>
              </p:cNvSpPr>
              <p:nvPr/>
            </p:nvSpPr>
            <p:spPr bwMode="auto">
              <a:xfrm>
                <a:off x="1813" y="3318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46" name="Rectangle 446"/>
              <p:cNvSpPr>
                <a:spLocks noChangeArrowheads="1"/>
              </p:cNvSpPr>
              <p:nvPr/>
            </p:nvSpPr>
            <p:spPr bwMode="auto">
              <a:xfrm>
                <a:off x="2349" y="3318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47" name="Rectangle 447"/>
              <p:cNvSpPr>
                <a:spLocks noChangeArrowheads="1"/>
              </p:cNvSpPr>
              <p:nvPr/>
            </p:nvSpPr>
            <p:spPr bwMode="auto">
              <a:xfrm>
                <a:off x="2353" y="3318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48" name="Rectangle 448"/>
              <p:cNvSpPr>
                <a:spLocks noChangeArrowheads="1"/>
              </p:cNvSpPr>
              <p:nvPr/>
            </p:nvSpPr>
            <p:spPr bwMode="auto">
              <a:xfrm>
                <a:off x="2889" y="3318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49" name="Rectangle 449"/>
              <p:cNvSpPr>
                <a:spLocks noChangeArrowheads="1"/>
              </p:cNvSpPr>
              <p:nvPr/>
            </p:nvSpPr>
            <p:spPr bwMode="auto">
              <a:xfrm>
                <a:off x="2894" y="3318"/>
                <a:ext cx="53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50" name="Rectangle 450"/>
              <p:cNvSpPr>
                <a:spLocks noChangeArrowheads="1"/>
              </p:cNvSpPr>
              <p:nvPr/>
            </p:nvSpPr>
            <p:spPr bwMode="auto">
              <a:xfrm>
                <a:off x="3429" y="3318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51" name="Rectangle 451"/>
              <p:cNvSpPr>
                <a:spLocks noChangeArrowheads="1"/>
              </p:cNvSpPr>
              <p:nvPr/>
            </p:nvSpPr>
            <p:spPr bwMode="auto">
              <a:xfrm>
                <a:off x="3434" y="3318"/>
                <a:ext cx="53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52" name="Rectangle 452"/>
              <p:cNvSpPr>
                <a:spLocks noChangeArrowheads="1"/>
              </p:cNvSpPr>
              <p:nvPr/>
            </p:nvSpPr>
            <p:spPr bwMode="auto">
              <a:xfrm>
                <a:off x="3969" y="3318"/>
                <a:ext cx="5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53" name="Rectangle 453"/>
              <p:cNvSpPr>
                <a:spLocks noChangeArrowheads="1"/>
              </p:cNvSpPr>
              <p:nvPr/>
            </p:nvSpPr>
            <p:spPr bwMode="auto">
              <a:xfrm>
                <a:off x="3974" y="3318"/>
                <a:ext cx="536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54" name="Rectangle 454"/>
              <p:cNvSpPr>
                <a:spLocks noChangeArrowheads="1"/>
              </p:cNvSpPr>
              <p:nvPr/>
            </p:nvSpPr>
            <p:spPr bwMode="auto">
              <a:xfrm>
                <a:off x="4510" y="3318"/>
                <a:ext cx="4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55" name="Rectangle 455"/>
              <p:cNvSpPr>
                <a:spLocks noChangeArrowheads="1"/>
              </p:cNvSpPr>
              <p:nvPr/>
            </p:nvSpPr>
            <p:spPr bwMode="auto">
              <a:xfrm>
                <a:off x="4514" y="3318"/>
                <a:ext cx="537" cy="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56" name="Rectangle 456"/>
              <p:cNvSpPr>
                <a:spLocks noChangeArrowheads="1"/>
              </p:cNvSpPr>
              <p:nvPr/>
            </p:nvSpPr>
            <p:spPr bwMode="auto">
              <a:xfrm>
                <a:off x="5051" y="3318"/>
                <a:ext cx="5" cy="5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57" name="Rectangle 457"/>
              <p:cNvSpPr>
                <a:spLocks noChangeArrowheads="1"/>
              </p:cNvSpPr>
              <p:nvPr/>
            </p:nvSpPr>
            <p:spPr bwMode="auto">
              <a:xfrm>
                <a:off x="462" y="3323"/>
                <a:ext cx="5" cy="135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58" name="Rectangle 458"/>
              <p:cNvSpPr>
                <a:spLocks noChangeArrowheads="1"/>
              </p:cNvSpPr>
              <p:nvPr/>
            </p:nvSpPr>
            <p:spPr bwMode="auto">
              <a:xfrm>
                <a:off x="1267" y="3323"/>
                <a:ext cx="5" cy="1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59" name="Rectangle 459"/>
              <p:cNvSpPr>
                <a:spLocks noChangeArrowheads="1"/>
              </p:cNvSpPr>
              <p:nvPr/>
            </p:nvSpPr>
            <p:spPr bwMode="auto">
              <a:xfrm>
                <a:off x="1809" y="3323"/>
                <a:ext cx="4" cy="1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60" name="Rectangle 460"/>
              <p:cNvSpPr>
                <a:spLocks noChangeArrowheads="1"/>
              </p:cNvSpPr>
              <p:nvPr/>
            </p:nvSpPr>
            <p:spPr bwMode="auto">
              <a:xfrm>
                <a:off x="2349" y="3323"/>
                <a:ext cx="4" cy="1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61" name="Rectangle 461"/>
              <p:cNvSpPr>
                <a:spLocks noChangeArrowheads="1"/>
              </p:cNvSpPr>
              <p:nvPr/>
            </p:nvSpPr>
            <p:spPr bwMode="auto">
              <a:xfrm>
                <a:off x="2889" y="3323"/>
                <a:ext cx="5" cy="1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62" name="Rectangle 462"/>
              <p:cNvSpPr>
                <a:spLocks noChangeArrowheads="1"/>
              </p:cNvSpPr>
              <p:nvPr/>
            </p:nvSpPr>
            <p:spPr bwMode="auto">
              <a:xfrm>
                <a:off x="3429" y="3323"/>
                <a:ext cx="5" cy="1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63" name="Rectangle 463"/>
              <p:cNvSpPr>
                <a:spLocks noChangeArrowheads="1"/>
              </p:cNvSpPr>
              <p:nvPr/>
            </p:nvSpPr>
            <p:spPr bwMode="auto">
              <a:xfrm>
                <a:off x="3969" y="3323"/>
                <a:ext cx="5" cy="1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64" name="Rectangle 464"/>
              <p:cNvSpPr>
                <a:spLocks noChangeArrowheads="1"/>
              </p:cNvSpPr>
              <p:nvPr/>
            </p:nvSpPr>
            <p:spPr bwMode="auto">
              <a:xfrm>
                <a:off x="4510" y="3323"/>
                <a:ext cx="4" cy="13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65" name="Rectangle 465"/>
              <p:cNvSpPr>
                <a:spLocks noChangeArrowheads="1"/>
              </p:cNvSpPr>
              <p:nvPr/>
            </p:nvSpPr>
            <p:spPr bwMode="auto">
              <a:xfrm>
                <a:off x="5051" y="3323"/>
                <a:ext cx="5" cy="135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66" name="Rectangle 466"/>
              <p:cNvSpPr>
                <a:spLocks noChangeArrowheads="1"/>
              </p:cNvSpPr>
              <p:nvPr/>
            </p:nvSpPr>
            <p:spPr bwMode="auto">
              <a:xfrm>
                <a:off x="467" y="3465"/>
                <a:ext cx="802" cy="13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67" name="Rectangle 467"/>
              <p:cNvSpPr>
                <a:spLocks noChangeArrowheads="1"/>
              </p:cNvSpPr>
              <p:nvPr/>
            </p:nvSpPr>
            <p:spPr bwMode="auto">
              <a:xfrm>
                <a:off x="467" y="3478"/>
                <a:ext cx="31" cy="122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68" name="Rectangle 468"/>
              <p:cNvSpPr>
                <a:spLocks noChangeArrowheads="1"/>
              </p:cNvSpPr>
              <p:nvPr/>
            </p:nvSpPr>
            <p:spPr bwMode="auto">
              <a:xfrm>
                <a:off x="1236" y="3478"/>
                <a:ext cx="33" cy="122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69" name="Rectangle 469"/>
              <p:cNvSpPr>
                <a:spLocks noChangeArrowheads="1"/>
              </p:cNvSpPr>
              <p:nvPr/>
            </p:nvSpPr>
            <p:spPr bwMode="auto">
              <a:xfrm>
                <a:off x="498" y="3478"/>
                <a:ext cx="738" cy="122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70" name="Rectangle 470"/>
              <p:cNvSpPr>
                <a:spLocks noChangeArrowheads="1"/>
              </p:cNvSpPr>
              <p:nvPr/>
            </p:nvSpPr>
            <p:spPr bwMode="auto">
              <a:xfrm>
                <a:off x="498" y="3476"/>
                <a:ext cx="38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Québec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71" name="Rectangle 471"/>
              <p:cNvSpPr>
                <a:spLocks noChangeArrowheads="1"/>
              </p:cNvSpPr>
              <p:nvPr/>
            </p:nvSpPr>
            <p:spPr bwMode="auto">
              <a:xfrm>
                <a:off x="852" y="3476"/>
                <a:ext cx="76" cy="1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72" name="Rectangle 472"/>
              <p:cNvSpPr>
                <a:spLocks noChangeArrowheads="1"/>
              </p:cNvSpPr>
              <p:nvPr/>
            </p:nvSpPr>
            <p:spPr bwMode="auto">
              <a:xfrm>
                <a:off x="1272" y="3465"/>
                <a:ext cx="537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73" name="Rectangle 473"/>
              <p:cNvSpPr>
                <a:spLocks noChangeArrowheads="1"/>
              </p:cNvSpPr>
              <p:nvPr/>
            </p:nvSpPr>
            <p:spPr bwMode="auto">
              <a:xfrm>
                <a:off x="1272" y="3478"/>
                <a:ext cx="31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74" name="Rectangle 474"/>
              <p:cNvSpPr>
                <a:spLocks noChangeArrowheads="1"/>
              </p:cNvSpPr>
              <p:nvPr/>
            </p:nvSpPr>
            <p:spPr bwMode="auto">
              <a:xfrm>
                <a:off x="1776" y="3478"/>
                <a:ext cx="33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75" name="Rectangle 475"/>
              <p:cNvSpPr>
                <a:spLocks noChangeArrowheads="1"/>
              </p:cNvSpPr>
              <p:nvPr/>
            </p:nvSpPr>
            <p:spPr bwMode="auto">
              <a:xfrm>
                <a:off x="1303" y="3478"/>
                <a:ext cx="473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76" name="Rectangle 476"/>
              <p:cNvSpPr>
                <a:spLocks noChangeArrowheads="1"/>
              </p:cNvSpPr>
              <p:nvPr/>
            </p:nvSpPr>
            <p:spPr bwMode="auto">
              <a:xfrm>
                <a:off x="1486" y="3480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52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77" name="Rectangle 477"/>
              <p:cNvSpPr>
                <a:spLocks noChangeArrowheads="1"/>
              </p:cNvSpPr>
              <p:nvPr/>
            </p:nvSpPr>
            <p:spPr bwMode="auto">
              <a:xfrm>
                <a:off x="1593" y="3480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78" name="Rectangle 478"/>
              <p:cNvSpPr>
                <a:spLocks noChangeArrowheads="1"/>
              </p:cNvSpPr>
              <p:nvPr/>
            </p:nvSpPr>
            <p:spPr bwMode="auto">
              <a:xfrm>
                <a:off x="1811" y="3465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79" name="Rectangle 479"/>
              <p:cNvSpPr>
                <a:spLocks noChangeArrowheads="1"/>
              </p:cNvSpPr>
              <p:nvPr/>
            </p:nvSpPr>
            <p:spPr bwMode="auto">
              <a:xfrm>
                <a:off x="1811" y="3478"/>
                <a:ext cx="33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80" name="Rectangle 480"/>
              <p:cNvSpPr>
                <a:spLocks noChangeArrowheads="1"/>
              </p:cNvSpPr>
              <p:nvPr/>
            </p:nvSpPr>
            <p:spPr bwMode="auto">
              <a:xfrm>
                <a:off x="2317" y="3478"/>
                <a:ext cx="32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81" name="Rectangle 481"/>
              <p:cNvSpPr>
                <a:spLocks noChangeArrowheads="1"/>
              </p:cNvSpPr>
              <p:nvPr/>
            </p:nvSpPr>
            <p:spPr bwMode="auto">
              <a:xfrm>
                <a:off x="1844" y="3478"/>
                <a:ext cx="473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82" name="Rectangle 482"/>
              <p:cNvSpPr>
                <a:spLocks noChangeArrowheads="1"/>
              </p:cNvSpPr>
              <p:nvPr/>
            </p:nvSpPr>
            <p:spPr bwMode="auto">
              <a:xfrm>
                <a:off x="2027" y="3480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83" name="Rectangle 483"/>
              <p:cNvSpPr>
                <a:spLocks noChangeArrowheads="1"/>
              </p:cNvSpPr>
              <p:nvPr/>
            </p:nvSpPr>
            <p:spPr bwMode="auto">
              <a:xfrm>
                <a:off x="2135" y="3480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84" name="Rectangle 484"/>
              <p:cNvSpPr>
                <a:spLocks noChangeArrowheads="1"/>
              </p:cNvSpPr>
              <p:nvPr/>
            </p:nvSpPr>
            <p:spPr bwMode="auto">
              <a:xfrm>
                <a:off x="2351" y="3465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85" name="Rectangle 485"/>
              <p:cNvSpPr>
                <a:spLocks noChangeArrowheads="1"/>
              </p:cNvSpPr>
              <p:nvPr/>
            </p:nvSpPr>
            <p:spPr bwMode="auto">
              <a:xfrm>
                <a:off x="2351" y="3478"/>
                <a:ext cx="34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86" name="Rectangle 486"/>
              <p:cNvSpPr>
                <a:spLocks noChangeArrowheads="1"/>
              </p:cNvSpPr>
              <p:nvPr/>
            </p:nvSpPr>
            <p:spPr bwMode="auto">
              <a:xfrm>
                <a:off x="2858" y="3478"/>
                <a:ext cx="31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87" name="Rectangle 487"/>
              <p:cNvSpPr>
                <a:spLocks noChangeArrowheads="1"/>
              </p:cNvSpPr>
              <p:nvPr/>
            </p:nvSpPr>
            <p:spPr bwMode="auto">
              <a:xfrm>
                <a:off x="2385" y="3478"/>
                <a:ext cx="473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88" name="Rectangle 488"/>
              <p:cNvSpPr>
                <a:spLocks noChangeArrowheads="1"/>
              </p:cNvSpPr>
              <p:nvPr/>
            </p:nvSpPr>
            <p:spPr bwMode="auto">
              <a:xfrm>
                <a:off x="2567" y="3480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64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89" name="Rectangle 489"/>
              <p:cNvSpPr>
                <a:spLocks noChangeArrowheads="1"/>
              </p:cNvSpPr>
              <p:nvPr/>
            </p:nvSpPr>
            <p:spPr bwMode="auto">
              <a:xfrm>
                <a:off x="2675" y="3480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90" name="Rectangle 490"/>
              <p:cNvSpPr>
                <a:spLocks noChangeArrowheads="1"/>
              </p:cNvSpPr>
              <p:nvPr/>
            </p:nvSpPr>
            <p:spPr bwMode="auto">
              <a:xfrm>
                <a:off x="2891" y="3465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91" name="Rectangle 491"/>
              <p:cNvSpPr>
                <a:spLocks noChangeArrowheads="1"/>
              </p:cNvSpPr>
              <p:nvPr/>
            </p:nvSpPr>
            <p:spPr bwMode="auto">
              <a:xfrm>
                <a:off x="2891" y="3478"/>
                <a:ext cx="34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92" name="Rectangle 492"/>
              <p:cNvSpPr>
                <a:spLocks noChangeArrowheads="1"/>
              </p:cNvSpPr>
              <p:nvPr/>
            </p:nvSpPr>
            <p:spPr bwMode="auto">
              <a:xfrm>
                <a:off x="3398" y="3478"/>
                <a:ext cx="31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93" name="Rectangle 493"/>
              <p:cNvSpPr>
                <a:spLocks noChangeArrowheads="1"/>
              </p:cNvSpPr>
              <p:nvPr/>
            </p:nvSpPr>
            <p:spPr bwMode="auto">
              <a:xfrm>
                <a:off x="2925" y="3478"/>
                <a:ext cx="473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94" name="Rectangle 494"/>
              <p:cNvSpPr>
                <a:spLocks noChangeArrowheads="1"/>
              </p:cNvSpPr>
              <p:nvPr/>
            </p:nvSpPr>
            <p:spPr bwMode="auto">
              <a:xfrm>
                <a:off x="3108" y="3480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68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95" name="Rectangle 495"/>
              <p:cNvSpPr>
                <a:spLocks noChangeArrowheads="1"/>
              </p:cNvSpPr>
              <p:nvPr/>
            </p:nvSpPr>
            <p:spPr bwMode="auto">
              <a:xfrm>
                <a:off x="3215" y="3480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096" name="Rectangle 496"/>
              <p:cNvSpPr>
                <a:spLocks noChangeArrowheads="1"/>
              </p:cNvSpPr>
              <p:nvPr/>
            </p:nvSpPr>
            <p:spPr bwMode="auto">
              <a:xfrm>
                <a:off x="3431" y="3465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97" name="Rectangle 497"/>
              <p:cNvSpPr>
                <a:spLocks noChangeArrowheads="1"/>
              </p:cNvSpPr>
              <p:nvPr/>
            </p:nvSpPr>
            <p:spPr bwMode="auto">
              <a:xfrm>
                <a:off x="3431" y="3478"/>
                <a:ext cx="34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98" name="Rectangle 498"/>
              <p:cNvSpPr>
                <a:spLocks noChangeArrowheads="1"/>
              </p:cNvSpPr>
              <p:nvPr/>
            </p:nvSpPr>
            <p:spPr bwMode="auto">
              <a:xfrm>
                <a:off x="3938" y="3478"/>
                <a:ext cx="31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099" name="Rectangle 499"/>
              <p:cNvSpPr>
                <a:spLocks noChangeArrowheads="1"/>
              </p:cNvSpPr>
              <p:nvPr/>
            </p:nvSpPr>
            <p:spPr bwMode="auto">
              <a:xfrm>
                <a:off x="3465" y="3478"/>
                <a:ext cx="473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00" name="Rectangle 500"/>
              <p:cNvSpPr>
                <a:spLocks noChangeArrowheads="1"/>
              </p:cNvSpPr>
              <p:nvPr/>
            </p:nvSpPr>
            <p:spPr bwMode="auto">
              <a:xfrm>
                <a:off x="3648" y="3480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01" name="Rectangle 501"/>
              <p:cNvSpPr>
                <a:spLocks noChangeArrowheads="1"/>
              </p:cNvSpPr>
              <p:nvPr/>
            </p:nvSpPr>
            <p:spPr bwMode="auto">
              <a:xfrm>
                <a:off x="3755" y="3480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02" name="Rectangle 502"/>
              <p:cNvSpPr>
                <a:spLocks noChangeArrowheads="1"/>
              </p:cNvSpPr>
              <p:nvPr/>
            </p:nvSpPr>
            <p:spPr bwMode="auto">
              <a:xfrm>
                <a:off x="3972" y="3465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03" name="Rectangle 503"/>
              <p:cNvSpPr>
                <a:spLocks noChangeArrowheads="1"/>
              </p:cNvSpPr>
              <p:nvPr/>
            </p:nvSpPr>
            <p:spPr bwMode="auto">
              <a:xfrm>
                <a:off x="3972" y="3478"/>
                <a:ext cx="33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04" name="Rectangle 504"/>
              <p:cNvSpPr>
                <a:spLocks noChangeArrowheads="1"/>
              </p:cNvSpPr>
              <p:nvPr/>
            </p:nvSpPr>
            <p:spPr bwMode="auto">
              <a:xfrm>
                <a:off x="4478" y="3478"/>
                <a:ext cx="32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05" name="Rectangle 505"/>
              <p:cNvSpPr>
                <a:spLocks noChangeArrowheads="1"/>
              </p:cNvSpPr>
              <p:nvPr/>
            </p:nvSpPr>
            <p:spPr bwMode="auto">
              <a:xfrm>
                <a:off x="4005" y="3478"/>
                <a:ext cx="473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06" name="Rectangle 506"/>
              <p:cNvSpPr>
                <a:spLocks noChangeArrowheads="1"/>
              </p:cNvSpPr>
              <p:nvPr/>
            </p:nvSpPr>
            <p:spPr bwMode="auto">
              <a:xfrm>
                <a:off x="4188" y="3480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07" name="Rectangle 507"/>
              <p:cNvSpPr>
                <a:spLocks noChangeArrowheads="1"/>
              </p:cNvSpPr>
              <p:nvPr/>
            </p:nvSpPr>
            <p:spPr bwMode="auto">
              <a:xfrm>
                <a:off x="4296" y="3480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08" name="Rectangle 508"/>
              <p:cNvSpPr>
                <a:spLocks noChangeArrowheads="1"/>
              </p:cNvSpPr>
              <p:nvPr/>
            </p:nvSpPr>
            <p:spPr bwMode="auto">
              <a:xfrm>
                <a:off x="4512" y="3465"/>
                <a:ext cx="538" cy="13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09" name="Rectangle 509"/>
              <p:cNvSpPr>
                <a:spLocks noChangeArrowheads="1"/>
              </p:cNvSpPr>
              <p:nvPr/>
            </p:nvSpPr>
            <p:spPr bwMode="auto">
              <a:xfrm>
                <a:off x="4512" y="3478"/>
                <a:ext cx="35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10" name="Rectangle 510"/>
              <p:cNvSpPr>
                <a:spLocks noChangeArrowheads="1"/>
              </p:cNvSpPr>
              <p:nvPr/>
            </p:nvSpPr>
            <p:spPr bwMode="auto">
              <a:xfrm>
                <a:off x="5019" y="3478"/>
                <a:ext cx="31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11" name="Rectangle 511"/>
              <p:cNvSpPr>
                <a:spLocks noChangeArrowheads="1"/>
              </p:cNvSpPr>
              <p:nvPr/>
            </p:nvSpPr>
            <p:spPr bwMode="auto">
              <a:xfrm>
                <a:off x="4547" y="3478"/>
                <a:ext cx="472" cy="122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12" name="Rectangle 512"/>
              <p:cNvSpPr>
                <a:spLocks noChangeArrowheads="1"/>
              </p:cNvSpPr>
              <p:nvPr/>
            </p:nvSpPr>
            <p:spPr bwMode="auto">
              <a:xfrm>
                <a:off x="4729" y="3480"/>
                <a:ext cx="160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39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13" name="Rectangle 513"/>
              <p:cNvSpPr>
                <a:spLocks noChangeArrowheads="1"/>
              </p:cNvSpPr>
              <p:nvPr/>
            </p:nvSpPr>
            <p:spPr bwMode="auto">
              <a:xfrm>
                <a:off x="4837" y="3480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14" name="Rectangle 514"/>
              <p:cNvSpPr>
                <a:spLocks noChangeArrowheads="1"/>
              </p:cNvSpPr>
              <p:nvPr/>
            </p:nvSpPr>
            <p:spPr bwMode="auto">
              <a:xfrm>
                <a:off x="462" y="3458"/>
                <a:ext cx="5" cy="6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15" name="Rectangle 515"/>
              <p:cNvSpPr>
                <a:spLocks noChangeArrowheads="1"/>
              </p:cNvSpPr>
              <p:nvPr/>
            </p:nvSpPr>
            <p:spPr bwMode="auto">
              <a:xfrm>
                <a:off x="467" y="3458"/>
                <a:ext cx="800" cy="6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16" name="Rectangle 516"/>
              <p:cNvSpPr>
                <a:spLocks noChangeArrowheads="1"/>
              </p:cNvSpPr>
              <p:nvPr/>
            </p:nvSpPr>
            <p:spPr bwMode="auto">
              <a:xfrm>
                <a:off x="1267" y="3458"/>
                <a:ext cx="5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17" name="Rectangle 517"/>
              <p:cNvSpPr>
                <a:spLocks noChangeArrowheads="1"/>
              </p:cNvSpPr>
              <p:nvPr/>
            </p:nvSpPr>
            <p:spPr bwMode="auto">
              <a:xfrm>
                <a:off x="1272" y="3458"/>
                <a:ext cx="537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18" name="Rectangle 518"/>
              <p:cNvSpPr>
                <a:spLocks noChangeArrowheads="1"/>
              </p:cNvSpPr>
              <p:nvPr/>
            </p:nvSpPr>
            <p:spPr bwMode="auto">
              <a:xfrm>
                <a:off x="1809" y="3458"/>
                <a:ext cx="4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19" name="Rectangle 519"/>
              <p:cNvSpPr>
                <a:spLocks noChangeArrowheads="1"/>
              </p:cNvSpPr>
              <p:nvPr/>
            </p:nvSpPr>
            <p:spPr bwMode="auto">
              <a:xfrm>
                <a:off x="1813" y="3458"/>
                <a:ext cx="53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20" name="Rectangle 520"/>
              <p:cNvSpPr>
                <a:spLocks noChangeArrowheads="1"/>
              </p:cNvSpPr>
              <p:nvPr/>
            </p:nvSpPr>
            <p:spPr bwMode="auto">
              <a:xfrm>
                <a:off x="2349" y="3458"/>
                <a:ext cx="4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21" name="Rectangle 521"/>
              <p:cNvSpPr>
                <a:spLocks noChangeArrowheads="1"/>
              </p:cNvSpPr>
              <p:nvPr/>
            </p:nvSpPr>
            <p:spPr bwMode="auto">
              <a:xfrm>
                <a:off x="2353" y="3458"/>
                <a:ext cx="53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22" name="Rectangle 522"/>
              <p:cNvSpPr>
                <a:spLocks noChangeArrowheads="1"/>
              </p:cNvSpPr>
              <p:nvPr/>
            </p:nvSpPr>
            <p:spPr bwMode="auto">
              <a:xfrm>
                <a:off x="2889" y="3458"/>
                <a:ext cx="5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23" name="Rectangle 523"/>
              <p:cNvSpPr>
                <a:spLocks noChangeArrowheads="1"/>
              </p:cNvSpPr>
              <p:nvPr/>
            </p:nvSpPr>
            <p:spPr bwMode="auto">
              <a:xfrm>
                <a:off x="2894" y="3458"/>
                <a:ext cx="535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24" name="Rectangle 524"/>
              <p:cNvSpPr>
                <a:spLocks noChangeArrowheads="1"/>
              </p:cNvSpPr>
              <p:nvPr/>
            </p:nvSpPr>
            <p:spPr bwMode="auto">
              <a:xfrm>
                <a:off x="3429" y="3458"/>
                <a:ext cx="5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25" name="Rectangle 525"/>
              <p:cNvSpPr>
                <a:spLocks noChangeArrowheads="1"/>
              </p:cNvSpPr>
              <p:nvPr/>
            </p:nvSpPr>
            <p:spPr bwMode="auto">
              <a:xfrm>
                <a:off x="3434" y="3458"/>
                <a:ext cx="535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26" name="Rectangle 526"/>
              <p:cNvSpPr>
                <a:spLocks noChangeArrowheads="1"/>
              </p:cNvSpPr>
              <p:nvPr/>
            </p:nvSpPr>
            <p:spPr bwMode="auto">
              <a:xfrm>
                <a:off x="3969" y="3458"/>
                <a:ext cx="5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27" name="Rectangle 527"/>
              <p:cNvSpPr>
                <a:spLocks noChangeArrowheads="1"/>
              </p:cNvSpPr>
              <p:nvPr/>
            </p:nvSpPr>
            <p:spPr bwMode="auto">
              <a:xfrm>
                <a:off x="3974" y="3458"/>
                <a:ext cx="53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28" name="Rectangle 528"/>
              <p:cNvSpPr>
                <a:spLocks noChangeArrowheads="1"/>
              </p:cNvSpPr>
              <p:nvPr/>
            </p:nvSpPr>
            <p:spPr bwMode="auto">
              <a:xfrm>
                <a:off x="4510" y="3458"/>
                <a:ext cx="4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29" name="Rectangle 529"/>
              <p:cNvSpPr>
                <a:spLocks noChangeArrowheads="1"/>
              </p:cNvSpPr>
              <p:nvPr/>
            </p:nvSpPr>
            <p:spPr bwMode="auto">
              <a:xfrm>
                <a:off x="4514" y="3458"/>
                <a:ext cx="537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30" name="Rectangle 530"/>
              <p:cNvSpPr>
                <a:spLocks noChangeArrowheads="1"/>
              </p:cNvSpPr>
              <p:nvPr/>
            </p:nvSpPr>
            <p:spPr bwMode="auto">
              <a:xfrm>
                <a:off x="5051" y="3458"/>
                <a:ext cx="5" cy="6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31" name="Rectangle 531"/>
              <p:cNvSpPr>
                <a:spLocks noChangeArrowheads="1"/>
              </p:cNvSpPr>
              <p:nvPr/>
            </p:nvSpPr>
            <p:spPr bwMode="auto">
              <a:xfrm>
                <a:off x="462" y="3464"/>
                <a:ext cx="5" cy="136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32" name="Rectangle 532"/>
              <p:cNvSpPr>
                <a:spLocks noChangeArrowheads="1"/>
              </p:cNvSpPr>
              <p:nvPr/>
            </p:nvSpPr>
            <p:spPr bwMode="auto">
              <a:xfrm>
                <a:off x="1267" y="3464"/>
                <a:ext cx="5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33" name="Rectangle 533"/>
              <p:cNvSpPr>
                <a:spLocks noChangeArrowheads="1"/>
              </p:cNvSpPr>
              <p:nvPr/>
            </p:nvSpPr>
            <p:spPr bwMode="auto">
              <a:xfrm>
                <a:off x="1809" y="3464"/>
                <a:ext cx="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34" name="Rectangle 534"/>
              <p:cNvSpPr>
                <a:spLocks noChangeArrowheads="1"/>
              </p:cNvSpPr>
              <p:nvPr/>
            </p:nvSpPr>
            <p:spPr bwMode="auto">
              <a:xfrm>
                <a:off x="2349" y="3464"/>
                <a:ext cx="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35" name="Rectangle 535"/>
              <p:cNvSpPr>
                <a:spLocks noChangeArrowheads="1"/>
              </p:cNvSpPr>
              <p:nvPr/>
            </p:nvSpPr>
            <p:spPr bwMode="auto">
              <a:xfrm>
                <a:off x="2889" y="3464"/>
                <a:ext cx="5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36" name="Rectangle 536"/>
              <p:cNvSpPr>
                <a:spLocks noChangeArrowheads="1"/>
              </p:cNvSpPr>
              <p:nvPr/>
            </p:nvSpPr>
            <p:spPr bwMode="auto">
              <a:xfrm>
                <a:off x="3429" y="3464"/>
                <a:ext cx="5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37" name="Rectangle 537"/>
              <p:cNvSpPr>
                <a:spLocks noChangeArrowheads="1"/>
              </p:cNvSpPr>
              <p:nvPr/>
            </p:nvSpPr>
            <p:spPr bwMode="auto">
              <a:xfrm>
                <a:off x="3969" y="3464"/>
                <a:ext cx="5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38" name="Rectangle 538"/>
              <p:cNvSpPr>
                <a:spLocks noChangeArrowheads="1"/>
              </p:cNvSpPr>
              <p:nvPr/>
            </p:nvSpPr>
            <p:spPr bwMode="auto">
              <a:xfrm>
                <a:off x="4510" y="3464"/>
                <a:ext cx="4" cy="13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39" name="Rectangle 539"/>
              <p:cNvSpPr>
                <a:spLocks noChangeArrowheads="1"/>
              </p:cNvSpPr>
              <p:nvPr/>
            </p:nvSpPr>
            <p:spPr bwMode="auto">
              <a:xfrm>
                <a:off x="5051" y="3464"/>
                <a:ext cx="5" cy="136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40" name="Rectangle 540"/>
              <p:cNvSpPr>
                <a:spLocks noChangeArrowheads="1"/>
              </p:cNvSpPr>
              <p:nvPr/>
            </p:nvSpPr>
            <p:spPr bwMode="auto">
              <a:xfrm>
                <a:off x="467" y="3606"/>
                <a:ext cx="800" cy="12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41" name="Rectangle 541"/>
              <p:cNvSpPr>
                <a:spLocks noChangeArrowheads="1"/>
              </p:cNvSpPr>
              <p:nvPr/>
            </p:nvSpPr>
            <p:spPr bwMode="auto">
              <a:xfrm>
                <a:off x="467" y="3618"/>
                <a:ext cx="31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42" name="Rectangle 542"/>
              <p:cNvSpPr>
                <a:spLocks noChangeArrowheads="1"/>
              </p:cNvSpPr>
              <p:nvPr/>
            </p:nvSpPr>
            <p:spPr bwMode="auto">
              <a:xfrm>
                <a:off x="1236" y="3618"/>
                <a:ext cx="31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43" name="Rectangle 543"/>
              <p:cNvSpPr>
                <a:spLocks noChangeArrowheads="1"/>
              </p:cNvSpPr>
              <p:nvPr/>
            </p:nvSpPr>
            <p:spPr bwMode="auto">
              <a:xfrm>
                <a:off x="498" y="3618"/>
                <a:ext cx="738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44" name="Rectangle 544"/>
              <p:cNvSpPr>
                <a:spLocks noChangeArrowheads="1"/>
              </p:cNvSpPr>
              <p:nvPr/>
            </p:nvSpPr>
            <p:spPr bwMode="auto">
              <a:xfrm>
                <a:off x="498" y="3617"/>
                <a:ext cx="749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Total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45" name="Rectangle 545"/>
              <p:cNvSpPr>
                <a:spLocks noChangeArrowheads="1"/>
              </p:cNvSpPr>
              <p:nvPr/>
            </p:nvSpPr>
            <p:spPr bwMode="auto">
              <a:xfrm>
                <a:off x="475" y="3617"/>
                <a:ext cx="640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1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46" name="Rectangle 546"/>
              <p:cNvSpPr>
                <a:spLocks noChangeArrowheads="1"/>
              </p:cNvSpPr>
              <p:nvPr/>
            </p:nvSpPr>
            <p:spPr bwMode="auto">
              <a:xfrm>
                <a:off x="1269" y="3606"/>
                <a:ext cx="540" cy="12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47" name="Rectangle 547"/>
              <p:cNvSpPr>
                <a:spLocks noChangeArrowheads="1"/>
              </p:cNvSpPr>
              <p:nvPr/>
            </p:nvSpPr>
            <p:spPr bwMode="auto">
              <a:xfrm>
                <a:off x="1269" y="3618"/>
                <a:ext cx="34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48" name="Rectangle 548"/>
              <p:cNvSpPr>
                <a:spLocks noChangeArrowheads="1"/>
              </p:cNvSpPr>
              <p:nvPr/>
            </p:nvSpPr>
            <p:spPr bwMode="auto">
              <a:xfrm>
                <a:off x="1776" y="3618"/>
                <a:ext cx="33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49" name="Rectangle 549"/>
              <p:cNvSpPr>
                <a:spLocks noChangeArrowheads="1"/>
              </p:cNvSpPr>
              <p:nvPr/>
            </p:nvSpPr>
            <p:spPr bwMode="auto">
              <a:xfrm>
                <a:off x="1303" y="3618"/>
                <a:ext cx="473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50" name="Rectangle 550"/>
              <p:cNvSpPr>
                <a:spLocks noChangeArrowheads="1"/>
              </p:cNvSpPr>
              <p:nvPr/>
            </p:nvSpPr>
            <p:spPr bwMode="auto">
              <a:xfrm>
                <a:off x="1459" y="3621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737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51" name="Rectangle 551"/>
              <p:cNvSpPr>
                <a:spLocks noChangeArrowheads="1"/>
              </p:cNvSpPr>
              <p:nvPr/>
            </p:nvSpPr>
            <p:spPr bwMode="auto">
              <a:xfrm>
                <a:off x="1639" y="3621"/>
                <a:ext cx="5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52" name="Rectangle 552"/>
              <p:cNvSpPr>
                <a:spLocks noChangeArrowheads="1"/>
              </p:cNvSpPr>
              <p:nvPr/>
            </p:nvSpPr>
            <p:spPr bwMode="auto">
              <a:xfrm>
                <a:off x="1811" y="3606"/>
                <a:ext cx="538" cy="12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53" name="Rectangle 553"/>
              <p:cNvSpPr>
                <a:spLocks noChangeArrowheads="1"/>
              </p:cNvSpPr>
              <p:nvPr/>
            </p:nvSpPr>
            <p:spPr bwMode="auto">
              <a:xfrm>
                <a:off x="1811" y="3618"/>
                <a:ext cx="33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54" name="Rectangle 554"/>
              <p:cNvSpPr>
                <a:spLocks noChangeArrowheads="1"/>
              </p:cNvSpPr>
              <p:nvPr/>
            </p:nvSpPr>
            <p:spPr bwMode="auto">
              <a:xfrm>
                <a:off x="2317" y="3618"/>
                <a:ext cx="32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55" name="Rectangle 555"/>
              <p:cNvSpPr>
                <a:spLocks noChangeArrowheads="1"/>
              </p:cNvSpPr>
              <p:nvPr/>
            </p:nvSpPr>
            <p:spPr bwMode="auto">
              <a:xfrm>
                <a:off x="1844" y="3618"/>
                <a:ext cx="473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56" name="Rectangle 556"/>
              <p:cNvSpPr>
                <a:spLocks noChangeArrowheads="1"/>
              </p:cNvSpPr>
              <p:nvPr/>
            </p:nvSpPr>
            <p:spPr bwMode="auto">
              <a:xfrm>
                <a:off x="2001" y="3621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755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57" name="Rectangle 557"/>
              <p:cNvSpPr>
                <a:spLocks noChangeArrowheads="1"/>
              </p:cNvSpPr>
              <p:nvPr/>
            </p:nvSpPr>
            <p:spPr bwMode="auto">
              <a:xfrm>
                <a:off x="2161" y="3621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58" name="Rectangle 558"/>
              <p:cNvSpPr>
                <a:spLocks noChangeArrowheads="1"/>
              </p:cNvSpPr>
              <p:nvPr/>
            </p:nvSpPr>
            <p:spPr bwMode="auto">
              <a:xfrm>
                <a:off x="2351" y="3606"/>
                <a:ext cx="538" cy="12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59" name="Rectangle 559"/>
              <p:cNvSpPr>
                <a:spLocks noChangeArrowheads="1"/>
              </p:cNvSpPr>
              <p:nvPr/>
            </p:nvSpPr>
            <p:spPr bwMode="auto">
              <a:xfrm>
                <a:off x="2351" y="3618"/>
                <a:ext cx="34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60" name="Rectangle 560"/>
              <p:cNvSpPr>
                <a:spLocks noChangeArrowheads="1"/>
              </p:cNvSpPr>
              <p:nvPr/>
            </p:nvSpPr>
            <p:spPr bwMode="auto">
              <a:xfrm>
                <a:off x="2858" y="3618"/>
                <a:ext cx="31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61" name="Rectangle 561"/>
              <p:cNvSpPr>
                <a:spLocks noChangeArrowheads="1"/>
              </p:cNvSpPr>
              <p:nvPr/>
            </p:nvSpPr>
            <p:spPr bwMode="auto">
              <a:xfrm>
                <a:off x="2385" y="3618"/>
                <a:ext cx="473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62" name="Rectangle 562"/>
              <p:cNvSpPr>
                <a:spLocks noChangeArrowheads="1"/>
              </p:cNvSpPr>
              <p:nvPr/>
            </p:nvSpPr>
            <p:spPr bwMode="auto">
              <a:xfrm>
                <a:off x="2541" y="3621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667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63" name="Rectangle 563"/>
              <p:cNvSpPr>
                <a:spLocks noChangeArrowheads="1"/>
              </p:cNvSpPr>
              <p:nvPr/>
            </p:nvSpPr>
            <p:spPr bwMode="auto">
              <a:xfrm>
                <a:off x="2702" y="3621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64" name="Rectangle 564"/>
              <p:cNvSpPr>
                <a:spLocks noChangeArrowheads="1"/>
              </p:cNvSpPr>
              <p:nvPr/>
            </p:nvSpPr>
            <p:spPr bwMode="auto">
              <a:xfrm>
                <a:off x="2891" y="3606"/>
                <a:ext cx="538" cy="12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65" name="Rectangle 565"/>
              <p:cNvSpPr>
                <a:spLocks noChangeArrowheads="1"/>
              </p:cNvSpPr>
              <p:nvPr/>
            </p:nvSpPr>
            <p:spPr bwMode="auto">
              <a:xfrm>
                <a:off x="2891" y="3618"/>
                <a:ext cx="34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66" name="Rectangle 566"/>
              <p:cNvSpPr>
                <a:spLocks noChangeArrowheads="1"/>
              </p:cNvSpPr>
              <p:nvPr/>
            </p:nvSpPr>
            <p:spPr bwMode="auto">
              <a:xfrm>
                <a:off x="3398" y="3618"/>
                <a:ext cx="31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67" name="Rectangle 567"/>
              <p:cNvSpPr>
                <a:spLocks noChangeArrowheads="1"/>
              </p:cNvSpPr>
              <p:nvPr/>
            </p:nvSpPr>
            <p:spPr bwMode="auto">
              <a:xfrm>
                <a:off x="2925" y="3618"/>
                <a:ext cx="473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68" name="Rectangle 568"/>
              <p:cNvSpPr>
                <a:spLocks noChangeArrowheads="1"/>
              </p:cNvSpPr>
              <p:nvPr/>
            </p:nvSpPr>
            <p:spPr bwMode="auto">
              <a:xfrm>
                <a:off x="3081" y="3621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835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69" name="Rectangle 569"/>
              <p:cNvSpPr>
                <a:spLocks noChangeArrowheads="1"/>
              </p:cNvSpPr>
              <p:nvPr/>
            </p:nvSpPr>
            <p:spPr bwMode="auto">
              <a:xfrm>
                <a:off x="3242" y="3621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70" name="Rectangle 570"/>
              <p:cNvSpPr>
                <a:spLocks noChangeArrowheads="1"/>
              </p:cNvSpPr>
              <p:nvPr/>
            </p:nvSpPr>
            <p:spPr bwMode="auto">
              <a:xfrm>
                <a:off x="3431" y="3606"/>
                <a:ext cx="538" cy="12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71" name="Rectangle 571"/>
              <p:cNvSpPr>
                <a:spLocks noChangeArrowheads="1"/>
              </p:cNvSpPr>
              <p:nvPr/>
            </p:nvSpPr>
            <p:spPr bwMode="auto">
              <a:xfrm>
                <a:off x="3431" y="3618"/>
                <a:ext cx="34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72" name="Rectangle 572"/>
              <p:cNvSpPr>
                <a:spLocks noChangeArrowheads="1"/>
              </p:cNvSpPr>
              <p:nvPr/>
            </p:nvSpPr>
            <p:spPr bwMode="auto">
              <a:xfrm>
                <a:off x="3938" y="3618"/>
                <a:ext cx="31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73" name="Rectangle 573"/>
              <p:cNvSpPr>
                <a:spLocks noChangeArrowheads="1"/>
              </p:cNvSpPr>
              <p:nvPr/>
            </p:nvSpPr>
            <p:spPr bwMode="auto">
              <a:xfrm>
                <a:off x="3465" y="3618"/>
                <a:ext cx="473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74" name="Rectangle 574"/>
              <p:cNvSpPr>
                <a:spLocks noChangeArrowheads="1"/>
              </p:cNvSpPr>
              <p:nvPr/>
            </p:nvSpPr>
            <p:spPr bwMode="auto">
              <a:xfrm>
                <a:off x="3621" y="3621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815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75" name="Rectangle 575"/>
              <p:cNvSpPr>
                <a:spLocks noChangeArrowheads="1"/>
              </p:cNvSpPr>
              <p:nvPr/>
            </p:nvSpPr>
            <p:spPr bwMode="auto">
              <a:xfrm>
                <a:off x="3782" y="3621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76" name="Rectangle 576"/>
              <p:cNvSpPr>
                <a:spLocks noChangeArrowheads="1"/>
              </p:cNvSpPr>
              <p:nvPr/>
            </p:nvSpPr>
            <p:spPr bwMode="auto">
              <a:xfrm>
                <a:off x="3972" y="3606"/>
                <a:ext cx="538" cy="12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77" name="Rectangle 577"/>
              <p:cNvSpPr>
                <a:spLocks noChangeArrowheads="1"/>
              </p:cNvSpPr>
              <p:nvPr/>
            </p:nvSpPr>
            <p:spPr bwMode="auto">
              <a:xfrm>
                <a:off x="3972" y="3618"/>
                <a:ext cx="33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78" name="Rectangle 578"/>
              <p:cNvSpPr>
                <a:spLocks noChangeArrowheads="1"/>
              </p:cNvSpPr>
              <p:nvPr/>
            </p:nvSpPr>
            <p:spPr bwMode="auto">
              <a:xfrm>
                <a:off x="4478" y="3618"/>
                <a:ext cx="32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79" name="Rectangle 579"/>
              <p:cNvSpPr>
                <a:spLocks noChangeArrowheads="1"/>
              </p:cNvSpPr>
              <p:nvPr/>
            </p:nvSpPr>
            <p:spPr bwMode="auto">
              <a:xfrm>
                <a:off x="4005" y="3618"/>
                <a:ext cx="473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80" name="Rectangle 580"/>
              <p:cNvSpPr>
                <a:spLocks noChangeArrowheads="1"/>
              </p:cNvSpPr>
              <p:nvPr/>
            </p:nvSpPr>
            <p:spPr bwMode="auto">
              <a:xfrm>
                <a:off x="4161" y="3621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620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81" name="Rectangle 581"/>
              <p:cNvSpPr>
                <a:spLocks noChangeArrowheads="1"/>
              </p:cNvSpPr>
              <p:nvPr/>
            </p:nvSpPr>
            <p:spPr bwMode="auto">
              <a:xfrm>
                <a:off x="4322" y="3621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82" name="Rectangle 582"/>
              <p:cNvSpPr>
                <a:spLocks noChangeArrowheads="1"/>
              </p:cNvSpPr>
              <p:nvPr/>
            </p:nvSpPr>
            <p:spPr bwMode="auto">
              <a:xfrm>
                <a:off x="4512" y="3606"/>
                <a:ext cx="538" cy="12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83" name="Rectangle 583"/>
              <p:cNvSpPr>
                <a:spLocks noChangeArrowheads="1"/>
              </p:cNvSpPr>
              <p:nvPr/>
            </p:nvSpPr>
            <p:spPr bwMode="auto">
              <a:xfrm>
                <a:off x="4512" y="3618"/>
                <a:ext cx="35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84" name="Rectangle 584"/>
              <p:cNvSpPr>
                <a:spLocks noChangeArrowheads="1"/>
              </p:cNvSpPr>
              <p:nvPr/>
            </p:nvSpPr>
            <p:spPr bwMode="auto">
              <a:xfrm>
                <a:off x="5019" y="3618"/>
                <a:ext cx="31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85" name="Rectangle 585"/>
              <p:cNvSpPr>
                <a:spLocks noChangeArrowheads="1"/>
              </p:cNvSpPr>
              <p:nvPr/>
            </p:nvSpPr>
            <p:spPr bwMode="auto">
              <a:xfrm>
                <a:off x="4547" y="3618"/>
                <a:ext cx="472" cy="123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86" name="Rectangle 586"/>
              <p:cNvSpPr>
                <a:spLocks noChangeArrowheads="1"/>
              </p:cNvSpPr>
              <p:nvPr/>
            </p:nvSpPr>
            <p:spPr bwMode="auto">
              <a:xfrm>
                <a:off x="4703" y="3621"/>
                <a:ext cx="216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605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87" name="Rectangle 587"/>
              <p:cNvSpPr>
                <a:spLocks noChangeArrowheads="1"/>
              </p:cNvSpPr>
              <p:nvPr/>
            </p:nvSpPr>
            <p:spPr bwMode="auto">
              <a:xfrm>
                <a:off x="4864" y="3621"/>
                <a:ext cx="73" cy="1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188" name="Rectangle 588"/>
              <p:cNvSpPr>
                <a:spLocks noChangeArrowheads="1"/>
              </p:cNvSpPr>
              <p:nvPr/>
            </p:nvSpPr>
            <p:spPr bwMode="auto">
              <a:xfrm>
                <a:off x="462" y="3600"/>
                <a:ext cx="5" cy="6"/>
              </a:xfrm>
              <a:prstGeom prst="rect">
                <a:avLst/>
              </a:prstGeom>
              <a:solidFill>
                <a:srgbClr val="9BB3C5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89" name="Rectangle 589"/>
              <p:cNvSpPr>
                <a:spLocks noChangeArrowheads="1"/>
              </p:cNvSpPr>
              <p:nvPr/>
            </p:nvSpPr>
            <p:spPr bwMode="auto">
              <a:xfrm>
                <a:off x="467" y="3600"/>
                <a:ext cx="800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90" name="Rectangle 590"/>
              <p:cNvSpPr>
                <a:spLocks noChangeArrowheads="1"/>
              </p:cNvSpPr>
              <p:nvPr/>
            </p:nvSpPr>
            <p:spPr bwMode="auto">
              <a:xfrm>
                <a:off x="1267" y="3600"/>
                <a:ext cx="5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91" name="Rectangle 591"/>
              <p:cNvSpPr>
                <a:spLocks noChangeArrowheads="1"/>
              </p:cNvSpPr>
              <p:nvPr/>
            </p:nvSpPr>
            <p:spPr bwMode="auto">
              <a:xfrm>
                <a:off x="1272" y="3600"/>
                <a:ext cx="537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92" name="Rectangle 592"/>
              <p:cNvSpPr>
                <a:spLocks noChangeArrowheads="1"/>
              </p:cNvSpPr>
              <p:nvPr/>
            </p:nvSpPr>
            <p:spPr bwMode="auto">
              <a:xfrm>
                <a:off x="1809" y="3600"/>
                <a:ext cx="4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93" name="Rectangle 593"/>
              <p:cNvSpPr>
                <a:spLocks noChangeArrowheads="1"/>
              </p:cNvSpPr>
              <p:nvPr/>
            </p:nvSpPr>
            <p:spPr bwMode="auto">
              <a:xfrm>
                <a:off x="1813" y="3600"/>
                <a:ext cx="53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94" name="Rectangle 594"/>
              <p:cNvSpPr>
                <a:spLocks noChangeArrowheads="1"/>
              </p:cNvSpPr>
              <p:nvPr/>
            </p:nvSpPr>
            <p:spPr bwMode="auto">
              <a:xfrm>
                <a:off x="2349" y="3600"/>
                <a:ext cx="4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95" name="Rectangle 595"/>
              <p:cNvSpPr>
                <a:spLocks noChangeArrowheads="1"/>
              </p:cNvSpPr>
              <p:nvPr/>
            </p:nvSpPr>
            <p:spPr bwMode="auto">
              <a:xfrm>
                <a:off x="2353" y="3600"/>
                <a:ext cx="53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96" name="Rectangle 596"/>
              <p:cNvSpPr>
                <a:spLocks noChangeArrowheads="1"/>
              </p:cNvSpPr>
              <p:nvPr/>
            </p:nvSpPr>
            <p:spPr bwMode="auto">
              <a:xfrm>
                <a:off x="2889" y="3600"/>
                <a:ext cx="5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97" name="Rectangle 597"/>
              <p:cNvSpPr>
                <a:spLocks noChangeArrowheads="1"/>
              </p:cNvSpPr>
              <p:nvPr/>
            </p:nvSpPr>
            <p:spPr bwMode="auto">
              <a:xfrm>
                <a:off x="2894" y="3600"/>
                <a:ext cx="535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98" name="Rectangle 598"/>
              <p:cNvSpPr>
                <a:spLocks noChangeArrowheads="1"/>
              </p:cNvSpPr>
              <p:nvPr/>
            </p:nvSpPr>
            <p:spPr bwMode="auto">
              <a:xfrm>
                <a:off x="3429" y="3600"/>
                <a:ext cx="5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199" name="Rectangle 599"/>
              <p:cNvSpPr>
                <a:spLocks noChangeArrowheads="1"/>
              </p:cNvSpPr>
              <p:nvPr/>
            </p:nvSpPr>
            <p:spPr bwMode="auto">
              <a:xfrm>
                <a:off x="3434" y="3600"/>
                <a:ext cx="535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200" name="Rectangle 600"/>
              <p:cNvSpPr>
                <a:spLocks noChangeArrowheads="1"/>
              </p:cNvSpPr>
              <p:nvPr/>
            </p:nvSpPr>
            <p:spPr bwMode="auto">
              <a:xfrm>
                <a:off x="3969" y="3600"/>
                <a:ext cx="5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201" name="Rectangle 601"/>
              <p:cNvSpPr>
                <a:spLocks noChangeArrowheads="1"/>
              </p:cNvSpPr>
              <p:nvPr/>
            </p:nvSpPr>
            <p:spPr bwMode="auto">
              <a:xfrm>
                <a:off x="3974" y="3600"/>
                <a:ext cx="536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202" name="Rectangle 602"/>
              <p:cNvSpPr>
                <a:spLocks noChangeArrowheads="1"/>
              </p:cNvSpPr>
              <p:nvPr/>
            </p:nvSpPr>
            <p:spPr bwMode="auto">
              <a:xfrm>
                <a:off x="4510" y="3600"/>
                <a:ext cx="4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203" name="Rectangle 603"/>
              <p:cNvSpPr>
                <a:spLocks noChangeArrowheads="1"/>
              </p:cNvSpPr>
              <p:nvPr/>
            </p:nvSpPr>
            <p:spPr bwMode="auto">
              <a:xfrm>
                <a:off x="4514" y="3600"/>
                <a:ext cx="537" cy="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204" name="Rectangle 604"/>
              <p:cNvSpPr>
                <a:spLocks noChangeArrowheads="1"/>
              </p:cNvSpPr>
              <p:nvPr/>
            </p:nvSpPr>
            <p:spPr bwMode="auto">
              <a:xfrm>
                <a:off x="5051" y="3600"/>
                <a:ext cx="5" cy="6"/>
              </a:xfrm>
              <a:prstGeom prst="rect">
                <a:avLst/>
              </a:prstGeom>
              <a:solidFill>
                <a:srgbClr val="CAD7E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  <p:sp>
            <p:nvSpPr>
              <p:cNvPr id="26205" name="Rectangle 605"/>
              <p:cNvSpPr>
                <a:spLocks noChangeArrowheads="1"/>
              </p:cNvSpPr>
              <p:nvPr/>
            </p:nvSpPr>
            <p:spPr bwMode="auto">
              <a:xfrm>
                <a:off x="462" y="3606"/>
                <a:ext cx="5" cy="135"/>
              </a:xfrm>
              <a:prstGeom prst="rect">
                <a:avLst/>
              </a:prstGeom>
              <a:solidFill>
                <a:srgbClr val="7697AE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CA" dirty="0"/>
              </a:p>
            </p:txBody>
          </p:sp>
        </p:grpSp>
        <p:sp>
          <p:nvSpPr>
            <p:cNvPr id="26207" name="Rectangle 607"/>
            <p:cNvSpPr>
              <a:spLocks noChangeArrowheads="1"/>
            </p:cNvSpPr>
            <p:nvPr/>
          </p:nvSpPr>
          <p:spPr bwMode="auto">
            <a:xfrm>
              <a:off x="462" y="3741"/>
              <a:ext cx="5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08" name="Rectangle 608"/>
            <p:cNvSpPr>
              <a:spLocks noChangeArrowheads="1"/>
            </p:cNvSpPr>
            <p:nvPr/>
          </p:nvSpPr>
          <p:spPr bwMode="auto">
            <a:xfrm>
              <a:off x="462" y="3741"/>
              <a:ext cx="5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09" name="Rectangle 609"/>
            <p:cNvSpPr>
              <a:spLocks noChangeArrowheads="1"/>
            </p:cNvSpPr>
            <p:nvPr/>
          </p:nvSpPr>
          <p:spPr bwMode="auto">
            <a:xfrm>
              <a:off x="467" y="3741"/>
              <a:ext cx="800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10" name="Rectangle 610"/>
            <p:cNvSpPr>
              <a:spLocks noChangeArrowheads="1"/>
            </p:cNvSpPr>
            <p:nvPr/>
          </p:nvSpPr>
          <p:spPr bwMode="auto">
            <a:xfrm>
              <a:off x="1267" y="3606"/>
              <a:ext cx="5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11" name="Rectangle 611"/>
            <p:cNvSpPr>
              <a:spLocks noChangeArrowheads="1"/>
            </p:cNvSpPr>
            <p:nvPr/>
          </p:nvSpPr>
          <p:spPr bwMode="auto">
            <a:xfrm>
              <a:off x="1267" y="3741"/>
              <a:ext cx="5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12" name="Rectangle 612"/>
            <p:cNvSpPr>
              <a:spLocks noChangeArrowheads="1"/>
            </p:cNvSpPr>
            <p:nvPr/>
          </p:nvSpPr>
          <p:spPr bwMode="auto">
            <a:xfrm>
              <a:off x="1272" y="3741"/>
              <a:ext cx="537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13" name="Rectangle 613"/>
            <p:cNvSpPr>
              <a:spLocks noChangeArrowheads="1"/>
            </p:cNvSpPr>
            <p:nvPr/>
          </p:nvSpPr>
          <p:spPr bwMode="auto">
            <a:xfrm>
              <a:off x="1809" y="3606"/>
              <a:ext cx="4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14" name="Rectangle 614"/>
            <p:cNvSpPr>
              <a:spLocks noChangeArrowheads="1"/>
            </p:cNvSpPr>
            <p:nvPr/>
          </p:nvSpPr>
          <p:spPr bwMode="auto">
            <a:xfrm>
              <a:off x="1809" y="3741"/>
              <a:ext cx="4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15" name="Rectangle 615"/>
            <p:cNvSpPr>
              <a:spLocks noChangeArrowheads="1"/>
            </p:cNvSpPr>
            <p:nvPr/>
          </p:nvSpPr>
          <p:spPr bwMode="auto">
            <a:xfrm>
              <a:off x="1813" y="3741"/>
              <a:ext cx="536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16" name="Rectangle 616"/>
            <p:cNvSpPr>
              <a:spLocks noChangeArrowheads="1"/>
            </p:cNvSpPr>
            <p:nvPr/>
          </p:nvSpPr>
          <p:spPr bwMode="auto">
            <a:xfrm>
              <a:off x="2349" y="3606"/>
              <a:ext cx="4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17" name="Rectangle 617"/>
            <p:cNvSpPr>
              <a:spLocks noChangeArrowheads="1"/>
            </p:cNvSpPr>
            <p:nvPr/>
          </p:nvSpPr>
          <p:spPr bwMode="auto">
            <a:xfrm>
              <a:off x="2349" y="3741"/>
              <a:ext cx="4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18" name="Rectangle 618"/>
            <p:cNvSpPr>
              <a:spLocks noChangeArrowheads="1"/>
            </p:cNvSpPr>
            <p:nvPr/>
          </p:nvSpPr>
          <p:spPr bwMode="auto">
            <a:xfrm>
              <a:off x="2353" y="3741"/>
              <a:ext cx="536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19" name="Rectangle 619"/>
            <p:cNvSpPr>
              <a:spLocks noChangeArrowheads="1"/>
            </p:cNvSpPr>
            <p:nvPr/>
          </p:nvSpPr>
          <p:spPr bwMode="auto">
            <a:xfrm>
              <a:off x="2889" y="3606"/>
              <a:ext cx="5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20" name="Rectangle 620"/>
            <p:cNvSpPr>
              <a:spLocks noChangeArrowheads="1"/>
            </p:cNvSpPr>
            <p:nvPr/>
          </p:nvSpPr>
          <p:spPr bwMode="auto">
            <a:xfrm>
              <a:off x="2889" y="3741"/>
              <a:ext cx="5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21" name="Rectangle 621"/>
            <p:cNvSpPr>
              <a:spLocks noChangeArrowheads="1"/>
            </p:cNvSpPr>
            <p:nvPr/>
          </p:nvSpPr>
          <p:spPr bwMode="auto">
            <a:xfrm>
              <a:off x="2894" y="3741"/>
              <a:ext cx="535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22" name="Rectangle 622"/>
            <p:cNvSpPr>
              <a:spLocks noChangeArrowheads="1"/>
            </p:cNvSpPr>
            <p:nvPr/>
          </p:nvSpPr>
          <p:spPr bwMode="auto">
            <a:xfrm>
              <a:off x="3429" y="3606"/>
              <a:ext cx="5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23" name="Rectangle 623"/>
            <p:cNvSpPr>
              <a:spLocks noChangeArrowheads="1"/>
            </p:cNvSpPr>
            <p:nvPr/>
          </p:nvSpPr>
          <p:spPr bwMode="auto">
            <a:xfrm>
              <a:off x="3429" y="3741"/>
              <a:ext cx="5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24" name="Rectangle 624"/>
            <p:cNvSpPr>
              <a:spLocks noChangeArrowheads="1"/>
            </p:cNvSpPr>
            <p:nvPr/>
          </p:nvSpPr>
          <p:spPr bwMode="auto">
            <a:xfrm>
              <a:off x="3434" y="3741"/>
              <a:ext cx="535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25" name="Rectangle 625"/>
            <p:cNvSpPr>
              <a:spLocks noChangeArrowheads="1"/>
            </p:cNvSpPr>
            <p:nvPr/>
          </p:nvSpPr>
          <p:spPr bwMode="auto">
            <a:xfrm>
              <a:off x="3969" y="3606"/>
              <a:ext cx="5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26" name="Rectangle 626"/>
            <p:cNvSpPr>
              <a:spLocks noChangeArrowheads="1"/>
            </p:cNvSpPr>
            <p:nvPr/>
          </p:nvSpPr>
          <p:spPr bwMode="auto">
            <a:xfrm>
              <a:off x="3969" y="3741"/>
              <a:ext cx="5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27" name="Rectangle 627"/>
            <p:cNvSpPr>
              <a:spLocks noChangeArrowheads="1"/>
            </p:cNvSpPr>
            <p:nvPr/>
          </p:nvSpPr>
          <p:spPr bwMode="auto">
            <a:xfrm>
              <a:off x="3974" y="3741"/>
              <a:ext cx="536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28" name="Rectangle 628"/>
            <p:cNvSpPr>
              <a:spLocks noChangeArrowheads="1"/>
            </p:cNvSpPr>
            <p:nvPr/>
          </p:nvSpPr>
          <p:spPr bwMode="auto">
            <a:xfrm>
              <a:off x="4510" y="3606"/>
              <a:ext cx="4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29" name="Rectangle 629"/>
            <p:cNvSpPr>
              <a:spLocks noChangeArrowheads="1"/>
            </p:cNvSpPr>
            <p:nvPr/>
          </p:nvSpPr>
          <p:spPr bwMode="auto">
            <a:xfrm>
              <a:off x="4510" y="3741"/>
              <a:ext cx="4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30" name="Rectangle 630"/>
            <p:cNvSpPr>
              <a:spLocks noChangeArrowheads="1"/>
            </p:cNvSpPr>
            <p:nvPr/>
          </p:nvSpPr>
          <p:spPr bwMode="auto">
            <a:xfrm>
              <a:off x="4514" y="3741"/>
              <a:ext cx="537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31" name="Rectangle 631"/>
            <p:cNvSpPr>
              <a:spLocks noChangeArrowheads="1"/>
            </p:cNvSpPr>
            <p:nvPr/>
          </p:nvSpPr>
          <p:spPr bwMode="auto">
            <a:xfrm>
              <a:off x="5051" y="3606"/>
              <a:ext cx="5" cy="13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32" name="Rectangle 632"/>
            <p:cNvSpPr>
              <a:spLocks noChangeArrowheads="1"/>
            </p:cNvSpPr>
            <p:nvPr/>
          </p:nvSpPr>
          <p:spPr bwMode="auto">
            <a:xfrm>
              <a:off x="5051" y="3741"/>
              <a:ext cx="5" cy="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33" name="Rectangle 633"/>
            <p:cNvSpPr>
              <a:spLocks noChangeArrowheads="1"/>
            </p:cNvSpPr>
            <p:nvPr/>
          </p:nvSpPr>
          <p:spPr bwMode="auto">
            <a:xfrm>
              <a:off x="5051" y="3741"/>
              <a:ext cx="5" cy="5"/>
            </a:xfrm>
            <a:prstGeom prst="rect">
              <a:avLst/>
            </a:prstGeom>
            <a:solidFill>
              <a:srgbClr val="7697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 dirty="0"/>
            </a:p>
          </p:txBody>
        </p:sp>
        <p:sp>
          <p:nvSpPr>
            <p:cNvPr id="26234" name="Rectangle 634"/>
            <p:cNvSpPr>
              <a:spLocks noChangeArrowheads="1"/>
            </p:cNvSpPr>
            <p:nvPr/>
          </p:nvSpPr>
          <p:spPr bwMode="auto">
            <a:xfrm>
              <a:off x="498" y="3746"/>
              <a:ext cx="75" cy="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F9F9C9-E5AF-4634-B106-31BD34BA33FD}" type="slidenum">
              <a:rPr lang="en-US" smtClean="0"/>
              <a:pPr eaLnBrk="1" hangingPunct="1"/>
              <a:t>9</a:t>
            </a:fld>
            <a:endParaRPr lang="en-US" dirty="0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376238" y="215900"/>
            <a:ext cx="8229600" cy="1143000"/>
          </a:xfrm>
        </p:spPr>
        <p:txBody>
          <a:bodyPr/>
          <a:lstStyle/>
          <a:p>
            <a:pPr eaLnBrk="1" hangingPunct="1"/>
            <a:r>
              <a:rPr lang="fr-CA" sz="3200" dirty="0" smtClean="0"/>
              <a:t>Point de mire du Programme de la SST – </a:t>
            </a:r>
            <a:r>
              <a:rPr lang="fr-CA" sz="2800" dirty="0" smtClean="0"/>
              <a:t>Tendances en matière d’accidents</a:t>
            </a:r>
            <a:endParaRPr lang="en-CA" sz="2800" dirty="0" smtClean="0"/>
          </a:p>
        </p:txBody>
      </p:sp>
      <p:graphicFrame>
        <p:nvGraphicFramePr>
          <p:cNvPr id="10244" name="Chart 1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500902599"/>
              </p:ext>
            </p:extLst>
          </p:nvPr>
        </p:nvGraphicFramePr>
        <p:xfrm>
          <a:off x="765175" y="1768475"/>
          <a:ext cx="7458075" cy="413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Worksheet" r:id="rId7" imgW="7459993" imgH="4130123" progId="Excel.Sheet.8">
                  <p:embed/>
                </p:oleObj>
              </mc:Choice>
              <mc:Fallback>
                <p:oleObj name="Worksheet" r:id="rId7" imgW="7459993" imgH="4130123" progId="Excel.Sheet.8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175" y="1768475"/>
                        <a:ext cx="7458075" cy="413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4309</TotalTime>
  <Words>931</Words>
  <Application>Microsoft Office PowerPoint</Application>
  <PresentationFormat>On-screen Show (4:3)</PresentationFormat>
  <Paragraphs>300</Paragraphs>
  <Slides>17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Default Design</vt:lpstr>
      <vt:lpstr>Worksheet</vt:lpstr>
      <vt:lpstr>La santé et la sécurité au travail à l'ARC</vt:lpstr>
      <vt:lpstr>Ordre du jour</vt:lpstr>
      <vt:lpstr>Structure de la SST</vt:lpstr>
      <vt:lpstr>Structure de gestion de l’ARC proposée en matière de SST </vt:lpstr>
      <vt:lpstr>PowerPoint Presentation</vt:lpstr>
      <vt:lpstr>Réseau de la SST à l’ARC</vt:lpstr>
      <vt:lpstr>Point de mire du Programme de la SST Résultats de l’analyse du risque professionnel</vt:lpstr>
      <vt:lpstr>Point de mire du Programme de la SST – Tendances en matière d’accidents</vt:lpstr>
      <vt:lpstr>Point de mire du Programme de la SST – Tendances en matière d’accidents</vt:lpstr>
      <vt:lpstr>Comités de santé et de sécurité</vt:lpstr>
      <vt:lpstr>Comités de santé et sécurité</vt:lpstr>
      <vt:lpstr>Ressources sur le Web à l’ARC</vt:lpstr>
      <vt:lpstr>Ressources sur le Web à l’ARC</vt:lpstr>
      <vt:lpstr>Ressources sur le Web à l’ARC</vt:lpstr>
      <vt:lpstr>Ressources sur le Web à l’ARC</vt:lpstr>
      <vt:lpstr>Ressources sur le Web à l’ARC</vt:lpstr>
      <vt:lpstr>Avez-vous des questions?</vt:lpstr>
    </vt:vector>
  </TitlesOfParts>
  <Company>CCRA / ADRC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     (up to 2 lines. Keep title in white space, do not write in coloured area)</dc:title>
  <dc:creator>jxs703</dc:creator>
  <cp:lastModifiedBy>Morse, Francine</cp:lastModifiedBy>
  <cp:revision>136</cp:revision>
  <cp:lastPrinted>2012-10-17T18:44:45Z</cp:lastPrinted>
  <dcterms:created xsi:type="dcterms:W3CDTF">2007-09-26T14:57:38Z</dcterms:created>
  <dcterms:modified xsi:type="dcterms:W3CDTF">2012-10-18T18:21:28Z</dcterms:modified>
</cp:coreProperties>
</file>