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94" r:id="rId3"/>
    <p:sldId id="304" r:id="rId4"/>
    <p:sldId id="295" r:id="rId5"/>
    <p:sldId id="296" r:id="rId6"/>
    <p:sldId id="308" r:id="rId7"/>
    <p:sldId id="310" r:id="rId8"/>
    <p:sldId id="298" r:id="rId9"/>
    <p:sldId id="299" r:id="rId10"/>
    <p:sldId id="297" r:id="rId11"/>
    <p:sldId id="318" r:id="rId12"/>
    <p:sldId id="300" r:id="rId13"/>
    <p:sldId id="316" r:id="rId14"/>
    <p:sldId id="317" r:id="rId15"/>
    <p:sldId id="309" r:id="rId16"/>
    <p:sldId id="301" r:id="rId17"/>
    <p:sldId id="302" r:id="rId18"/>
    <p:sldId id="303" r:id="rId19"/>
    <p:sldId id="315" r:id="rId20"/>
    <p:sldId id="324" r:id="rId21"/>
    <p:sldId id="319" r:id="rId22"/>
    <p:sldId id="312" r:id="rId23"/>
    <p:sldId id="262" r:id="rId24"/>
    <p:sldId id="267" r:id="rId25"/>
    <p:sldId id="268" r:id="rId26"/>
    <p:sldId id="277" r:id="rId27"/>
    <p:sldId id="313" r:id="rId28"/>
    <p:sldId id="292" r:id="rId29"/>
    <p:sldId id="291" r:id="rId30"/>
    <p:sldId id="290" r:id="rId31"/>
    <p:sldId id="293" r:id="rId32"/>
    <p:sldId id="314" r:id="rId33"/>
    <p:sldId id="320" r:id="rId34"/>
    <p:sldId id="321" r:id="rId35"/>
    <p:sldId id="322" r:id="rId36"/>
    <p:sldId id="307" r:id="rId37"/>
    <p:sldId id="323" r:id="rId38"/>
    <p:sldId id="260" r:id="rId39"/>
  </p:sldIdLst>
  <p:sldSz cx="9144000" cy="6858000" type="screen4x3"/>
  <p:notesSz cx="6934200" cy="92329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F8E"/>
    <a:srgbClr val="ED1C24"/>
    <a:srgbClr val="90ABBD"/>
    <a:srgbClr val="FF7D7D"/>
    <a:srgbClr val="FF5353"/>
    <a:srgbClr val="333333"/>
    <a:srgbClr val="009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666" autoAdjust="0"/>
  </p:normalViewPr>
  <p:slideViewPr>
    <p:cSldViewPr snapToGrid="0">
      <p:cViewPr>
        <p:scale>
          <a:sx n="75" d="100"/>
          <a:sy n="75" d="100"/>
        </p:scale>
        <p:origin x="-2670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04" y="-96"/>
      </p:cViewPr>
      <p:guideLst>
        <p:guide orient="horz" pos="2908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61B9F-1393-49A7-BB9A-4DA3CB5C1746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CA"/>
        </a:p>
      </dgm:t>
    </dgm:pt>
    <dgm:pt modelId="{9CCA0C64-72A2-415F-BDAE-7FEA05A4C62E}">
      <dgm:prSet phldrT="[Text]"/>
      <dgm:spPr/>
      <dgm:t>
        <a:bodyPr/>
        <a:lstStyle/>
        <a:p>
          <a:r>
            <a:rPr lang="en-CA" b="1" smtClean="0"/>
            <a:t>OHS Program</a:t>
          </a:r>
          <a:endParaRPr lang="en-CA" b="1"/>
        </a:p>
      </dgm:t>
    </dgm:pt>
    <dgm:pt modelId="{4A16E840-E4D5-4ADD-A3EE-B03831CF85CD}" type="parTrans" cxnId="{14210620-067C-4225-93EA-534E8A8AEAE1}">
      <dgm:prSet/>
      <dgm:spPr/>
      <dgm:t>
        <a:bodyPr/>
        <a:lstStyle/>
        <a:p>
          <a:endParaRPr lang="en-CA"/>
        </a:p>
      </dgm:t>
    </dgm:pt>
    <dgm:pt modelId="{C4BE5DDF-5699-4B07-9BEC-FD96E57AB2B9}" type="sibTrans" cxnId="{14210620-067C-4225-93EA-534E8A8AEAE1}">
      <dgm:prSet/>
      <dgm:spPr/>
      <dgm:t>
        <a:bodyPr/>
        <a:lstStyle/>
        <a:p>
          <a:endParaRPr lang="en-CA"/>
        </a:p>
      </dgm:t>
    </dgm:pt>
    <dgm:pt modelId="{ACDFEC12-BE62-4A31-A055-7DD1ED39A9E9}">
      <dgm:prSet phldrT="[Text]"/>
      <dgm:spPr/>
      <dgm:t>
        <a:bodyPr/>
        <a:lstStyle/>
        <a:p>
          <a:r>
            <a:rPr lang="en-CA" b="1" smtClean="0"/>
            <a:t>Plan</a:t>
          </a:r>
          <a:endParaRPr lang="en-CA" b="1"/>
        </a:p>
      </dgm:t>
    </dgm:pt>
    <dgm:pt modelId="{282476BA-2869-43D8-977C-FCC611425192}" type="parTrans" cxnId="{E2CDA56F-48D9-42E6-908F-B1001ADCD705}">
      <dgm:prSet/>
      <dgm:spPr/>
      <dgm:t>
        <a:bodyPr/>
        <a:lstStyle/>
        <a:p>
          <a:endParaRPr lang="en-CA"/>
        </a:p>
      </dgm:t>
    </dgm:pt>
    <dgm:pt modelId="{5D1D250C-8EB1-4B08-B1CC-B20E51F1E8DF}" type="sibTrans" cxnId="{E2CDA56F-48D9-42E6-908F-B1001ADCD705}">
      <dgm:prSet/>
      <dgm:spPr/>
      <dgm:t>
        <a:bodyPr/>
        <a:lstStyle/>
        <a:p>
          <a:endParaRPr lang="en-CA"/>
        </a:p>
      </dgm:t>
    </dgm:pt>
    <dgm:pt modelId="{5E20AB93-2CF0-4B9B-AAF9-8D1BD83BC2C7}">
      <dgm:prSet phldrT="[Text]"/>
      <dgm:spPr/>
      <dgm:t>
        <a:bodyPr/>
        <a:lstStyle/>
        <a:p>
          <a:r>
            <a:rPr lang="en-CA" b="1" smtClean="0"/>
            <a:t>Do</a:t>
          </a:r>
          <a:endParaRPr lang="en-CA" b="1"/>
        </a:p>
      </dgm:t>
    </dgm:pt>
    <dgm:pt modelId="{53D0F96C-FE38-43C0-A35C-D204FE012B6E}" type="parTrans" cxnId="{7F296F04-FDA5-460B-9681-46AC304862D5}">
      <dgm:prSet/>
      <dgm:spPr/>
      <dgm:t>
        <a:bodyPr/>
        <a:lstStyle/>
        <a:p>
          <a:endParaRPr lang="en-CA"/>
        </a:p>
      </dgm:t>
    </dgm:pt>
    <dgm:pt modelId="{35820882-6DDD-4054-AA81-FA8A90FFAF07}" type="sibTrans" cxnId="{7F296F04-FDA5-460B-9681-46AC304862D5}">
      <dgm:prSet/>
      <dgm:spPr/>
      <dgm:t>
        <a:bodyPr/>
        <a:lstStyle/>
        <a:p>
          <a:endParaRPr lang="en-CA"/>
        </a:p>
      </dgm:t>
    </dgm:pt>
    <dgm:pt modelId="{B5723B5E-3834-462D-A313-D9F438547EF3}">
      <dgm:prSet phldrT="[Text]"/>
      <dgm:spPr/>
      <dgm:t>
        <a:bodyPr/>
        <a:lstStyle/>
        <a:p>
          <a:r>
            <a:rPr lang="en-CA" b="1" smtClean="0"/>
            <a:t>Check</a:t>
          </a:r>
          <a:endParaRPr lang="en-CA" b="1"/>
        </a:p>
      </dgm:t>
    </dgm:pt>
    <dgm:pt modelId="{F2D27F30-2DC3-4E3D-8887-8F3249AEF079}" type="parTrans" cxnId="{B473E1C2-D6FC-4038-AD19-BE3A3D03ED38}">
      <dgm:prSet/>
      <dgm:spPr/>
      <dgm:t>
        <a:bodyPr/>
        <a:lstStyle/>
        <a:p>
          <a:endParaRPr lang="en-CA"/>
        </a:p>
      </dgm:t>
    </dgm:pt>
    <dgm:pt modelId="{FB62C420-9486-45B6-9708-3EFE9DB3A606}" type="sibTrans" cxnId="{B473E1C2-D6FC-4038-AD19-BE3A3D03ED38}">
      <dgm:prSet/>
      <dgm:spPr/>
      <dgm:t>
        <a:bodyPr/>
        <a:lstStyle/>
        <a:p>
          <a:endParaRPr lang="en-CA"/>
        </a:p>
      </dgm:t>
    </dgm:pt>
    <dgm:pt modelId="{0134FE47-2127-47B6-9FDE-2323D84C2861}">
      <dgm:prSet phldrT="[Text]"/>
      <dgm:spPr/>
      <dgm:t>
        <a:bodyPr/>
        <a:lstStyle/>
        <a:p>
          <a:r>
            <a:rPr lang="en-CA" b="1" smtClean="0"/>
            <a:t>Act</a:t>
          </a:r>
          <a:endParaRPr lang="en-CA" b="1"/>
        </a:p>
      </dgm:t>
    </dgm:pt>
    <dgm:pt modelId="{E359D4A3-D788-4992-9DEA-27809B4DD40F}" type="parTrans" cxnId="{3F13C5E9-B742-482D-947F-64AFC4D66D57}">
      <dgm:prSet/>
      <dgm:spPr/>
      <dgm:t>
        <a:bodyPr/>
        <a:lstStyle/>
        <a:p>
          <a:endParaRPr lang="en-CA"/>
        </a:p>
      </dgm:t>
    </dgm:pt>
    <dgm:pt modelId="{E963C22A-68E5-4495-B844-C09E31B99A47}" type="sibTrans" cxnId="{3F13C5E9-B742-482D-947F-64AFC4D66D57}">
      <dgm:prSet/>
      <dgm:spPr/>
      <dgm:t>
        <a:bodyPr/>
        <a:lstStyle/>
        <a:p>
          <a:endParaRPr lang="en-CA"/>
        </a:p>
      </dgm:t>
    </dgm:pt>
    <dgm:pt modelId="{0E482A2F-ED96-482A-9718-0FA5F3FB8E1E}" type="pres">
      <dgm:prSet presAssocID="{01B61B9F-1393-49A7-BB9A-4DA3CB5C17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D2BDC51-AA0D-4AFB-9E7C-3813E69B4608}" type="pres">
      <dgm:prSet presAssocID="{9CCA0C64-72A2-415F-BDAE-7FEA05A4C62E}" presName="centerShape" presStyleLbl="node0" presStyleIdx="0" presStyleCnt="1"/>
      <dgm:spPr/>
      <dgm:t>
        <a:bodyPr/>
        <a:lstStyle/>
        <a:p>
          <a:endParaRPr lang="en-CA"/>
        </a:p>
      </dgm:t>
    </dgm:pt>
    <dgm:pt modelId="{F359218B-7715-45A9-84EF-916FF312E22E}" type="pres">
      <dgm:prSet presAssocID="{ACDFEC12-BE62-4A31-A055-7DD1ED39A9E9}" presName="node" presStyleLbl="node1" presStyleIdx="0" presStyleCnt="4" custRadScaleRad="94646" custRadScaleInc="1249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B722271-7FD8-4D44-84C9-DEEDCA5F86C2}" type="pres">
      <dgm:prSet presAssocID="{ACDFEC12-BE62-4A31-A055-7DD1ED39A9E9}" presName="dummy" presStyleCnt="0"/>
      <dgm:spPr/>
      <dgm:t>
        <a:bodyPr/>
        <a:lstStyle/>
        <a:p>
          <a:endParaRPr lang="en-CA"/>
        </a:p>
      </dgm:t>
    </dgm:pt>
    <dgm:pt modelId="{70C772DD-914E-41EA-BF0D-1AC171644193}" type="pres">
      <dgm:prSet presAssocID="{5D1D250C-8EB1-4B08-B1CC-B20E51F1E8DF}" presName="sibTrans" presStyleLbl="sibTrans2D1" presStyleIdx="0" presStyleCnt="4"/>
      <dgm:spPr/>
      <dgm:t>
        <a:bodyPr/>
        <a:lstStyle/>
        <a:p>
          <a:endParaRPr lang="en-CA"/>
        </a:p>
      </dgm:t>
    </dgm:pt>
    <dgm:pt modelId="{79FAC35A-0515-439D-9C59-4C26FA8C60A5}" type="pres">
      <dgm:prSet presAssocID="{5E20AB93-2CF0-4B9B-AAF9-8D1BD83BC2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12992C3-758F-4CB3-9227-15AC49B87C10}" type="pres">
      <dgm:prSet presAssocID="{5E20AB93-2CF0-4B9B-AAF9-8D1BD83BC2C7}" presName="dummy" presStyleCnt="0"/>
      <dgm:spPr/>
      <dgm:t>
        <a:bodyPr/>
        <a:lstStyle/>
        <a:p>
          <a:endParaRPr lang="en-CA"/>
        </a:p>
      </dgm:t>
    </dgm:pt>
    <dgm:pt modelId="{85A3D09B-26CC-4B60-9169-6F5B2C878D65}" type="pres">
      <dgm:prSet presAssocID="{35820882-6DDD-4054-AA81-FA8A90FFAF07}" presName="sibTrans" presStyleLbl="sibTrans2D1" presStyleIdx="1" presStyleCnt="4"/>
      <dgm:spPr/>
      <dgm:t>
        <a:bodyPr/>
        <a:lstStyle/>
        <a:p>
          <a:endParaRPr lang="en-CA"/>
        </a:p>
      </dgm:t>
    </dgm:pt>
    <dgm:pt modelId="{375C8280-9A44-4D75-8A59-3FEBC876A918}" type="pres">
      <dgm:prSet presAssocID="{B5723B5E-3834-462D-A313-D9F438547E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0E11FE8-C533-4A24-A521-3DA39019152E}" type="pres">
      <dgm:prSet presAssocID="{B5723B5E-3834-462D-A313-D9F438547EF3}" presName="dummy" presStyleCnt="0"/>
      <dgm:spPr/>
      <dgm:t>
        <a:bodyPr/>
        <a:lstStyle/>
        <a:p>
          <a:endParaRPr lang="en-CA"/>
        </a:p>
      </dgm:t>
    </dgm:pt>
    <dgm:pt modelId="{E508F1BA-E1BB-4607-9E4D-E7F2B51E544E}" type="pres">
      <dgm:prSet presAssocID="{FB62C420-9486-45B6-9708-3EFE9DB3A606}" presName="sibTrans" presStyleLbl="sibTrans2D1" presStyleIdx="2" presStyleCnt="4"/>
      <dgm:spPr/>
      <dgm:t>
        <a:bodyPr/>
        <a:lstStyle/>
        <a:p>
          <a:endParaRPr lang="en-CA"/>
        </a:p>
      </dgm:t>
    </dgm:pt>
    <dgm:pt modelId="{7655167E-CC13-46CE-A851-690F2430B108}" type="pres">
      <dgm:prSet presAssocID="{0134FE47-2127-47B6-9FDE-2323D84C28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A1526D3-5FDF-464A-9098-305811622D46}" type="pres">
      <dgm:prSet presAssocID="{0134FE47-2127-47B6-9FDE-2323D84C2861}" presName="dummy" presStyleCnt="0"/>
      <dgm:spPr/>
      <dgm:t>
        <a:bodyPr/>
        <a:lstStyle/>
        <a:p>
          <a:endParaRPr lang="en-CA"/>
        </a:p>
      </dgm:t>
    </dgm:pt>
    <dgm:pt modelId="{6796F13E-5A7A-493A-B069-FFBDD3DF20F2}" type="pres">
      <dgm:prSet presAssocID="{E963C22A-68E5-4495-B844-C09E31B99A47}" presName="sibTrans" presStyleLbl="sibTrans2D1" presStyleIdx="3" presStyleCnt="4"/>
      <dgm:spPr/>
      <dgm:t>
        <a:bodyPr/>
        <a:lstStyle/>
        <a:p>
          <a:endParaRPr lang="en-CA"/>
        </a:p>
      </dgm:t>
    </dgm:pt>
  </dgm:ptLst>
  <dgm:cxnLst>
    <dgm:cxn modelId="{590C1866-37A0-48C0-8E0A-F0B8AFC6DAF3}" type="presOf" srcId="{5E20AB93-2CF0-4B9B-AAF9-8D1BD83BC2C7}" destId="{79FAC35A-0515-439D-9C59-4C26FA8C60A5}" srcOrd="0" destOrd="0" presId="urn:microsoft.com/office/officeart/2005/8/layout/radial6"/>
    <dgm:cxn modelId="{79D54B1D-33BE-45EC-9432-3188B24D197C}" type="presOf" srcId="{ACDFEC12-BE62-4A31-A055-7DD1ED39A9E9}" destId="{F359218B-7715-45A9-84EF-916FF312E22E}" srcOrd="0" destOrd="0" presId="urn:microsoft.com/office/officeart/2005/8/layout/radial6"/>
    <dgm:cxn modelId="{7F296F04-FDA5-460B-9681-46AC304862D5}" srcId="{9CCA0C64-72A2-415F-BDAE-7FEA05A4C62E}" destId="{5E20AB93-2CF0-4B9B-AAF9-8D1BD83BC2C7}" srcOrd="1" destOrd="0" parTransId="{53D0F96C-FE38-43C0-A35C-D204FE012B6E}" sibTransId="{35820882-6DDD-4054-AA81-FA8A90FFAF07}"/>
    <dgm:cxn modelId="{551973F2-0301-44A1-BF94-D85CC499448D}" type="presOf" srcId="{B5723B5E-3834-462D-A313-D9F438547EF3}" destId="{375C8280-9A44-4D75-8A59-3FEBC876A918}" srcOrd="0" destOrd="0" presId="urn:microsoft.com/office/officeart/2005/8/layout/radial6"/>
    <dgm:cxn modelId="{28480858-BD4F-48AF-A04E-588DF1EE7FD7}" type="presOf" srcId="{5D1D250C-8EB1-4B08-B1CC-B20E51F1E8DF}" destId="{70C772DD-914E-41EA-BF0D-1AC171644193}" srcOrd="0" destOrd="0" presId="urn:microsoft.com/office/officeart/2005/8/layout/radial6"/>
    <dgm:cxn modelId="{BFA838DB-ED77-4503-A97C-D6D42397C930}" type="presOf" srcId="{E963C22A-68E5-4495-B844-C09E31B99A47}" destId="{6796F13E-5A7A-493A-B069-FFBDD3DF20F2}" srcOrd="0" destOrd="0" presId="urn:microsoft.com/office/officeart/2005/8/layout/radial6"/>
    <dgm:cxn modelId="{B473E1C2-D6FC-4038-AD19-BE3A3D03ED38}" srcId="{9CCA0C64-72A2-415F-BDAE-7FEA05A4C62E}" destId="{B5723B5E-3834-462D-A313-D9F438547EF3}" srcOrd="2" destOrd="0" parTransId="{F2D27F30-2DC3-4E3D-8887-8F3249AEF079}" sibTransId="{FB62C420-9486-45B6-9708-3EFE9DB3A606}"/>
    <dgm:cxn modelId="{3F13C5E9-B742-482D-947F-64AFC4D66D57}" srcId="{9CCA0C64-72A2-415F-BDAE-7FEA05A4C62E}" destId="{0134FE47-2127-47B6-9FDE-2323D84C2861}" srcOrd="3" destOrd="0" parTransId="{E359D4A3-D788-4992-9DEA-27809B4DD40F}" sibTransId="{E963C22A-68E5-4495-B844-C09E31B99A47}"/>
    <dgm:cxn modelId="{CC776B27-DE4D-4CC9-82C9-118828F3D060}" type="presOf" srcId="{FB62C420-9486-45B6-9708-3EFE9DB3A606}" destId="{E508F1BA-E1BB-4607-9E4D-E7F2B51E544E}" srcOrd="0" destOrd="0" presId="urn:microsoft.com/office/officeart/2005/8/layout/radial6"/>
    <dgm:cxn modelId="{CAE4840B-A4EC-44EA-9B0F-7F0604CC2013}" type="presOf" srcId="{0134FE47-2127-47B6-9FDE-2323D84C2861}" destId="{7655167E-CC13-46CE-A851-690F2430B108}" srcOrd="0" destOrd="0" presId="urn:microsoft.com/office/officeart/2005/8/layout/radial6"/>
    <dgm:cxn modelId="{E2CDA56F-48D9-42E6-908F-B1001ADCD705}" srcId="{9CCA0C64-72A2-415F-BDAE-7FEA05A4C62E}" destId="{ACDFEC12-BE62-4A31-A055-7DD1ED39A9E9}" srcOrd="0" destOrd="0" parTransId="{282476BA-2869-43D8-977C-FCC611425192}" sibTransId="{5D1D250C-8EB1-4B08-B1CC-B20E51F1E8DF}"/>
    <dgm:cxn modelId="{CB9E22B1-272C-440D-959D-30E4E86B3117}" type="presOf" srcId="{9CCA0C64-72A2-415F-BDAE-7FEA05A4C62E}" destId="{FD2BDC51-AA0D-4AFB-9E7C-3813E69B4608}" srcOrd="0" destOrd="0" presId="urn:microsoft.com/office/officeart/2005/8/layout/radial6"/>
    <dgm:cxn modelId="{7D29269F-0AB2-40D3-801B-7C960BC473C3}" type="presOf" srcId="{35820882-6DDD-4054-AA81-FA8A90FFAF07}" destId="{85A3D09B-26CC-4B60-9169-6F5B2C878D65}" srcOrd="0" destOrd="0" presId="urn:microsoft.com/office/officeart/2005/8/layout/radial6"/>
    <dgm:cxn modelId="{771BD206-502D-4206-89B5-D5059326211B}" type="presOf" srcId="{01B61B9F-1393-49A7-BB9A-4DA3CB5C1746}" destId="{0E482A2F-ED96-482A-9718-0FA5F3FB8E1E}" srcOrd="0" destOrd="0" presId="urn:microsoft.com/office/officeart/2005/8/layout/radial6"/>
    <dgm:cxn modelId="{14210620-067C-4225-93EA-534E8A8AEAE1}" srcId="{01B61B9F-1393-49A7-BB9A-4DA3CB5C1746}" destId="{9CCA0C64-72A2-415F-BDAE-7FEA05A4C62E}" srcOrd="0" destOrd="0" parTransId="{4A16E840-E4D5-4ADD-A3EE-B03831CF85CD}" sibTransId="{C4BE5DDF-5699-4B07-9BEC-FD96E57AB2B9}"/>
    <dgm:cxn modelId="{54B7A55A-2D75-4381-BD5C-95EC90AF9CDC}" type="presParOf" srcId="{0E482A2F-ED96-482A-9718-0FA5F3FB8E1E}" destId="{FD2BDC51-AA0D-4AFB-9E7C-3813E69B4608}" srcOrd="0" destOrd="0" presId="urn:microsoft.com/office/officeart/2005/8/layout/radial6"/>
    <dgm:cxn modelId="{57F65FB0-8A49-409F-BB90-82496D65B13E}" type="presParOf" srcId="{0E482A2F-ED96-482A-9718-0FA5F3FB8E1E}" destId="{F359218B-7715-45A9-84EF-916FF312E22E}" srcOrd="1" destOrd="0" presId="urn:microsoft.com/office/officeart/2005/8/layout/radial6"/>
    <dgm:cxn modelId="{118B251C-8E9D-4CDA-ACB1-CC54E9E297D3}" type="presParOf" srcId="{0E482A2F-ED96-482A-9718-0FA5F3FB8E1E}" destId="{BB722271-7FD8-4D44-84C9-DEEDCA5F86C2}" srcOrd="2" destOrd="0" presId="urn:microsoft.com/office/officeart/2005/8/layout/radial6"/>
    <dgm:cxn modelId="{22F7BA71-FBAA-4D25-BAC1-97D738FD0E54}" type="presParOf" srcId="{0E482A2F-ED96-482A-9718-0FA5F3FB8E1E}" destId="{70C772DD-914E-41EA-BF0D-1AC171644193}" srcOrd="3" destOrd="0" presId="urn:microsoft.com/office/officeart/2005/8/layout/radial6"/>
    <dgm:cxn modelId="{15275DA6-AC5A-4C67-A904-3C7EE0BC66CA}" type="presParOf" srcId="{0E482A2F-ED96-482A-9718-0FA5F3FB8E1E}" destId="{79FAC35A-0515-439D-9C59-4C26FA8C60A5}" srcOrd="4" destOrd="0" presId="urn:microsoft.com/office/officeart/2005/8/layout/radial6"/>
    <dgm:cxn modelId="{3DC0151F-2EF2-49BC-9876-89CEDF6420EE}" type="presParOf" srcId="{0E482A2F-ED96-482A-9718-0FA5F3FB8E1E}" destId="{012992C3-758F-4CB3-9227-15AC49B87C10}" srcOrd="5" destOrd="0" presId="urn:microsoft.com/office/officeart/2005/8/layout/radial6"/>
    <dgm:cxn modelId="{3EBD3776-1B94-4F3E-8DF9-CF4019CA16E3}" type="presParOf" srcId="{0E482A2F-ED96-482A-9718-0FA5F3FB8E1E}" destId="{85A3D09B-26CC-4B60-9169-6F5B2C878D65}" srcOrd="6" destOrd="0" presId="urn:microsoft.com/office/officeart/2005/8/layout/radial6"/>
    <dgm:cxn modelId="{EF344CF4-BF32-438E-92FE-33813A1E09B4}" type="presParOf" srcId="{0E482A2F-ED96-482A-9718-0FA5F3FB8E1E}" destId="{375C8280-9A44-4D75-8A59-3FEBC876A918}" srcOrd="7" destOrd="0" presId="urn:microsoft.com/office/officeart/2005/8/layout/radial6"/>
    <dgm:cxn modelId="{E785EC3D-4CB4-4A2B-BB96-C0E11489D9AA}" type="presParOf" srcId="{0E482A2F-ED96-482A-9718-0FA5F3FB8E1E}" destId="{30E11FE8-C533-4A24-A521-3DA39019152E}" srcOrd="8" destOrd="0" presId="urn:microsoft.com/office/officeart/2005/8/layout/radial6"/>
    <dgm:cxn modelId="{EAC8B788-924D-4AB8-9DCD-1ACC6D1B8A62}" type="presParOf" srcId="{0E482A2F-ED96-482A-9718-0FA5F3FB8E1E}" destId="{E508F1BA-E1BB-4607-9E4D-E7F2B51E544E}" srcOrd="9" destOrd="0" presId="urn:microsoft.com/office/officeart/2005/8/layout/radial6"/>
    <dgm:cxn modelId="{E2721117-A069-4902-A8C6-AE2AD8ACA544}" type="presParOf" srcId="{0E482A2F-ED96-482A-9718-0FA5F3FB8E1E}" destId="{7655167E-CC13-46CE-A851-690F2430B108}" srcOrd="10" destOrd="0" presId="urn:microsoft.com/office/officeart/2005/8/layout/radial6"/>
    <dgm:cxn modelId="{30D0CF3A-E9B6-42F8-9809-BE02F3538038}" type="presParOf" srcId="{0E482A2F-ED96-482A-9718-0FA5F3FB8E1E}" destId="{5A1526D3-5FDF-464A-9098-305811622D46}" srcOrd="11" destOrd="0" presId="urn:microsoft.com/office/officeart/2005/8/layout/radial6"/>
    <dgm:cxn modelId="{9C6320C9-9E49-4719-BC95-ED21797FE45B}" type="presParOf" srcId="{0E482A2F-ED96-482A-9718-0FA5F3FB8E1E}" destId="{6796F13E-5A7A-493A-B069-FFBDD3DF20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B9405-8D81-4B4B-953C-F0303300656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53D34E5B-4761-45C9-B908-48BCEF29596F}">
      <dgm:prSet phldrT="[Text]" custT="1"/>
      <dgm:spPr/>
      <dgm:t>
        <a:bodyPr/>
        <a:lstStyle/>
        <a:p>
          <a:r>
            <a:rPr lang="en-CA" sz="1600" b="1" dirty="0" smtClean="0"/>
            <a:t>Industrial Machinery </a:t>
          </a:r>
          <a:r>
            <a:rPr lang="en-CA" sz="1600" b="1" smtClean="0"/>
            <a:t>and Equipment SOP</a:t>
          </a:r>
          <a:endParaRPr lang="en-CA" sz="1600" b="1" dirty="0"/>
        </a:p>
      </dgm:t>
    </dgm:pt>
    <dgm:pt modelId="{FEBAF803-7D01-4D40-BEBB-D11AFEBF763F}" type="parTrans" cxnId="{FA2E0D35-D939-4429-80E3-C09A78C7F336}">
      <dgm:prSet/>
      <dgm:spPr/>
      <dgm:t>
        <a:bodyPr/>
        <a:lstStyle/>
        <a:p>
          <a:endParaRPr lang="en-CA"/>
        </a:p>
      </dgm:t>
    </dgm:pt>
    <dgm:pt modelId="{40BB5391-0055-4FD3-909D-584436BFC4C3}" type="sibTrans" cxnId="{FA2E0D35-D939-4429-80E3-C09A78C7F336}">
      <dgm:prSet/>
      <dgm:spPr/>
      <dgm:t>
        <a:bodyPr/>
        <a:lstStyle/>
        <a:p>
          <a:endParaRPr lang="en-CA"/>
        </a:p>
      </dgm:t>
    </dgm:pt>
    <dgm:pt modelId="{E628F927-708B-4CD1-8E39-E4151DBB1F30}">
      <dgm:prSet/>
      <dgm:spPr/>
      <dgm:t>
        <a:bodyPr/>
        <a:lstStyle/>
        <a:p>
          <a:r>
            <a:rPr lang="en-CA" smtClean="0"/>
            <a:t>Abrasing cut-off and Dry-cut Machines</a:t>
          </a:r>
          <a:endParaRPr lang="en-CA" dirty="0"/>
        </a:p>
      </dgm:t>
    </dgm:pt>
    <dgm:pt modelId="{8F0B2257-72C2-4476-9ACA-A173D77188E4}" type="parTrans" cxnId="{8CCC56D3-9FAE-4FF0-9CF7-7472312F0807}">
      <dgm:prSet/>
      <dgm:spPr/>
      <dgm:t>
        <a:bodyPr/>
        <a:lstStyle/>
        <a:p>
          <a:endParaRPr lang="en-CA"/>
        </a:p>
      </dgm:t>
    </dgm:pt>
    <dgm:pt modelId="{B1CEC792-2055-4AA7-88EB-44458296E83E}" type="sibTrans" cxnId="{8CCC56D3-9FAE-4FF0-9CF7-7472312F0807}">
      <dgm:prSet/>
      <dgm:spPr/>
      <dgm:t>
        <a:bodyPr/>
        <a:lstStyle/>
        <a:p>
          <a:endParaRPr lang="en-CA"/>
        </a:p>
      </dgm:t>
    </dgm:pt>
    <dgm:pt modelId="{7AC818C3-B7C0-4AEB-9ECB-F782C54105B3}">
      <dgm:prSet custT="1"/>
      <dgm:spPr/>
      <dgm:t>
        <a:bodyPr/>
        <a:lstStyle/>
        <a:p>
          <a:r>
            <a:rPr lang="en-CA" sz="1600" b="1" dirty="0" smtClean="0"/>
            <a:t>Hand and </a:t>
          </a:r>
          <a:r>
            <a:rPr lang="en-CA" sz="1600" b="1" smtClean="0"/>
            <a:t>Power Tools SOP</a:t>
          </a:r>
          <a:endParaRPr lang="en-CA" sz="1600" b="1" dirty="0"/>
        </a:p>
      </dgm:t>
    </dgm:pt>
    <dgm:pt modelId="{00FD3C9F-3A3B-4174-B8D0-AA23C4F93473}" type="parTrans" cxnId="{D44BB2C1-2DEA-4BF2-B1E9-D9CBED9BF342}">
      <dgm:prSet/>
      <dgm:spPr/>
      <dgm:t>
        <a:bodyPr/>
        <a:lstStyle/>
        <a:p>
          <a:endParaRPr lang="en-CA"/>
        </a:p>
      </dgm:t>
    </dgm:pt>
    <dgm:pt modelId="{DFA07E4D-68DB-49D0-864F-2A5C14AFD231}" type="sibTrans" cxnId="{D44BB2C1-2DEA-4BF2-B1E9-D9CBED9BF342}">
      <dgm:prSet/>
      <dgm:spPr/>
      <dgm:t>
        <a:bodyPr/>
        <a:lstStyle/>
        <a:p>
          <a:endParaRPr lang="en-CA"/>
        </a:p>
      </dgm:t>
    </dgm:pt>
    <dgm:pt modelId="{834F6303-B586-40C8-9167-DC9BC564EE3E}">
      <dgm:prSet/>
      <dgm:spPr/>
      <dgm:t>
        <a:bodyPr/>
        <a:lstStyle/>
        <a:p>
          <a:r>
            <a:rPr lang="en-CA" smtClean="0"/>
            <a:t>Angle Grinder</a:t>
          </a:r>
          <a:endParaRPr lang="en-CA" dirty="0"/>
        </a:p>
      </dgm:t>
    </dgm:pt>
    <dgm:pt modelId="{5324858B-6A63-4FAA-BAE4-279B2A433F29}" type="parTrans" cxnId="{2F5E5B67-9355-4D25-B51D-F4A5C9126AE7}">
      <dgm:prSet/>
      <dgm:spPr/>
      <dgm:t>
        <a:bodyPr/>
        <a:lstStyle/>
        <a:p>
          <a:endParaRPr lang="en-CA"/>
        </a:p>
      </dgm:t>
    </dgm:pt>
    <dgm:pt modelId="{9DA82F55-943B-4F46-844E-C07F461B7B9A}" type="sibTrans" cxnId="{2F5E5B67-9355-4D25-B51D-F4A5C9126AE7}">
      <dgm:prSet/>
      <dgm:spPr/>
      <dgm:t>
        <a:bodyPr/>
        <a:lstStyle/>
        <a:p>
          <a:endParaRPr lang="en-CA"/>
        </a:p>
      </dgm:t>
    </dgm:pt>
    <dgm:pt modelId="{86220EDD-7BBA-468F-8085-5CEC3282DC79}">
      <dgm:prSet phldrT="[Text]" custT="1"/>
      <dgm:spPr/>
      <dgm:t>
        <a:bodyPr/>
        <a:lstStyle/>
        <a:p>
          <a:r>
            <a:rPr lang="en-CA" sz="1600" b="1" smtClean="0"/>
            <a:t>Manual Material Handling Equipment SOP</a:t>
          </a:r>
          <a:endParaRPr lang="en-CA" sz="1600" b="1" dirty="0"/>
        </a:p>
      </dgm:t>
    </dgm:pt>
    <dgm:pt modelId="{C2EBB1AB-F283-4D49-B8B6-704B344E4C14}" type="parTrans" cxnId="{FA3F2802-2476-4392-AC5B-63ECF5463478}">
      <dgm:prSet/>
      <dgm:spPr/>
      <dgm:t>
        <a:bodyPr/>
        <a:lstStyle/>
        <a:p>
          <a:endParaRPr lang="en-CA"/>
        </a:p>
      </dgm:t>
    </dgm:pt>
    <dgm:pt modelId="{6155A05D-5C6C-4855-96C6-8C7CE64DDCC2}" type="sibTrans" cxnId="{FA3F2802-2476-4392-AC5B-63ECF5463478}">
      <dgm:prSet/>
      <dgm:spPr/>
      <dgm:t>
        <a:bodyPr/>
        <a:lstStyle/>
        <a:p>
          <a:endParaRPr lang="en-CA"/>
        </a:p>
      </dgm:t>
    </dgm:pt>
    <dgm:pt modelId="{B17EFB60-2ABF-4F57-9D61-81E2A7B9D318}">
      <dgm:prSet phldrT="[Text]"/>
      <dgm:spPr/>
      <dgm:t>
        <a:bodyPr/>
        <a:lstStyle/>
        <a:p>
          <a:r>
            <a:rPr lang="en-CA" smtClean="0"/>
            <a:t>Carts and Platform Trucks</a:t>
          </a:r>
          <a:endParaRPr lang="en-CA" dirty="0"/>
        </a:p>
      </dgm:t>
    </dgm:pt>
    <dgm:pt modelId="{032E7FA0-E19E-484D-AD87-BAF5E6761046}" type="parTrans" cxnId="{C6AB752A-CA61-4917-8124-552F385FCBD5}">
      <dgm:prSet/>
      <dgm:spPr/>
      <dgm:t>
        <a:bodyPr/>
        <a:lstStyle/>
        <a:p>
          <a:endParaRPr lang="en-CA"/>
        </a:p>
      </dgm:t>
    </dgm:pt>
    <dgm:pt modelId="{A3496BF3-6148-4C60-9CF3-2B473CBA851B}" type="sibTrans" cxnId="{C6AB752A-CA61-4917-8124-552F385FCBD5}">
      <dgm:prSet/>
      <dgm:spPr/>
      <dgm:t>
        <a:bodyPr/>
        <a:lstStyle/>
        <a:p>
          <a:endParaRPr lang="en-CA"/>
        </a:p>
      </dgm:t>
    </dgm:pt>
    <dgm:pt modelId="{A0E56327-3753-409C-A337-61FDFD88DB42}">
      <dgm:prSet custT="1"/>
      <dgm:spPr/>
      <dgm:t>
        <a:bodyPr/>
        <a:lstStyle/>
        <a:p>
          <a:r>
            <a:rPr lang="en-CA" sz="1600" b="1" smtClean="0"/>
            <a:t>Powered Lift Trucks SOP</a:t>
          </a:r>
          <a:endParaRPr lang="en-CA" sz="1600" b="1" dirty="0"/>
        </a:p>
      </dgm:t>
    </dgm:pt>
    <dgm:pt modelId="{129E37FF-DD4B-4D28-9D0E-2869F65DA11F}" type="parTrans" cxnId="{FD068354-8395-4A96-9CE0-C6FDD7236742}">
      <dgm:prSet/>
      <dgm:spPr/>
      <dgm:t>
        <a:bodyPr/>
        <a:lstStyle/>
        <a:p>
          <a:endParaRPr lang="en-CA"/>
        </a:p>
      </dgm:t>
    </dgm:pt>
    <dgm:pt modelId="{465E70B9-52E5-4027-92D8-E0B32824AB5D}" type="sibTrans" cxnId="{FD068354-8395-4A96-9CE0-C6FDD7236742}">
      <dgm:prSet/>
      <dgm:spPr/>
      <dgm:t>
        <a:bodyPr/>
        <a:lstStyle/>
        <a:p>
          <a:endParaRPr lang="en-CA"/>
        </a:p>
      </dgm:t>
    </dgm:pt>
    <dgm:pt modelId="{CBA2121D-F74B-4224-A3E6-7E79BBE93F65}">
      <dgm:prSet/>
      <dgm:spPr/>
      <dgm:t>
        <a:bodyPr/>
        <a:lstStyle/>
        <a:p>
          <a:r>
            <a:rPr lang="en-CA" smtClean="0"/>
            <a:t>Pre-start Inspection</a:t>
          </a:r>
          <a:endParaRPr lang="en-CA" dirty="0"/>
        </a:p>
      </dgm:t>
    </dgm:pt>
    <dgm:pt modelId="{D260094F-625C-4227-92C6-F90C1FEB27E7}" type="parTrans" cxnId="{E6C560D8-8BCD-4EF5-BAA3-CDC4ED587CAD}">
      <dgm:prSet/>
      <dgm:spPr/>
      <dgm:t>
        <a:bodyPr/>
        <a:lstStyle/>
        <a:p>
          <a:endParaRPr lang="en-CA"/>
        </a:p>
      </dgm:t>
    </dgm:pt>
    <dgm:pt modelId="{03031C37-2365-4E2F-BF57-AB57C5F7D3FD}" type="sibTrans" cxnId="{E6C560D8-8BCD-4EF5-BAA3-CDC4ED587CAD}">
      <dgm:prSet/>
      <dgm:spPr/>
      <dgm:t>
        <a:bodyPr/>
        <a:lstStyle/>
        <a:p>
          <a:endParaRPr lang="en-CA"/>
        </a:p>
      </dgm:t>
    </dgm:pt>
    <dgm:pt modelId="{81122EA1-DF99-4936-B098-FAAB2D892277}">
      <dgm:prSet/>
      <dgm:spPr/>
      <dgm:t>
        <a:bodyPr/>
        <a:lstStyle/>
        <a:p>
          <a:r>
            <a:rPr lang="en-CA" smtClean="0"/>
            <a:t>Safe Lifting and Carrying Techniques Awareness</a:t>
          </a:r>
          <a:endParaRPr lang="en-CA" dirty="0"/>
        </a:p>
      </dgm:t>
    </dgm:pt>
    <dgm:pt modelId="{D0CB401A-4C2F-481A-9AAF-0D5E75B63ED8}" type="parTrans" cxnId="{6C0C7C07-4964-4588-BDD6-E15FA49BB062}">
      <dgm:prSet/>
      <dgm:spPr/>
      <dgm:t>
        <a:bodyPr/>
        <a:lstStyle/>
        <a:p>
          <a:endParaRPr lang="en-CA"/>
        </a:p>
      </dgm:t>
    </dgm:pt>
    <dgm:pt modelId="{CC5564B5-E3DD-4CF8-BDD6-B7DAE5385AF3}" type="sibTrans" cxnId="{6C0C7C07-4964-4588-BDD6-E15FA49BB062}">
      <dgm:prSet/>
      <dgm:spPr/>
      <dgm:t>
        <a:bodyPr/>
        <a:lstStyle/>
        <a:p>
          <a:endParaRPr lang="en-CA"/>
        </a:p>
      </dgm:t>
    </dgm:pt>
    <dgm:pt modelId="{F8AD1738-AAA8-4223-92E3-469E20E0F55B}">
      <dgm:prSet/>
      <dgm:spPr/>
      <dgm:t>
        <a:bodyPr/>
        <a:lstStyle/>
        <a:p>
          <a:r>
            <a:rPr lang="en-CA" smtClean="0"/>
            <a:t>PLT Operating</a:t>
          </a:r>
          <a:endParaRPr lang="en-CA"/>
        </a:p>
      </dgm:t>
    </dgm:pt>
    <dgm:pt modelId="{C3EAB018-88DF-4794-A892-A09B3CFF18B8}" type="parTrans" cxnId="{AB06059F-0108-4278-9B15-A6E89D6AC9D0}">
      <dgm:prSet/>
      <dgm:spPr/>
      <dgm:t>
        <a:bodyPr/>
        <a:lstStyle/>
        <a:p>
          <a:endParaRPr lang="en-CA"/>
        </a:p>
      </dgm:t>
    </dgm:pt>
    <dgm:pt modelId="{4AC98831-B85A-4DC1-BCBA-88FEA691D9B1}" type="sibTrans" cxnId="{AB06059F-0108-4278-9B15-A6E89D6AC9D0}">
      <dgm:prSet/>
      <dgm:spPr/>
      <dgm:t>
        <a:bodyPr/>
        <a:lstStyle/>
        <a:p>
          <a:endParaRPr lang="en-CA"/>
        </a:p>
      </dgm:t>
    </dgm:pt>
    <dgm:pt modelId="{5EC2081A-67B6-4F84-8FC9-3FD8672FD58F}">
      <dgm:prSet/>
      <dgm:spPr/>
      <dgm:t>
        <a:bodyPr/>
        <a:lstStyle/>
        <a:p>
          <a:r>
            <a:rPr lang="en-CA" smtClean="0"/>
            <a:t>PLT Load Handling</a:t>
          </a:r>
          <a:endParaRPr lang="en-CA"/>
        </a:p>
      </dgm:t>
    </dgm:pt>
    <dgm:pt modelId="{CDAF4E13-CCD3-4A07-8379-E997974B02DC}" type="parTrans" cxnId="{4884A30A-AF9C-4216-AB43-65722E4CD1E8}">
      <dgm:prSet/>
      <dgm:spPr/>
      <dgm:t>
        <a:bodyPr/>
        <a:lstStyle/>
        <a:p>
          <a:endParaRPr lang="en-CA"/>
        </a:p>
      </dgm:t>
    </dgm:pt>
    <dgm:pt modelId="{07F2D65E-A67B-4981-AA9C-B37BB56B3AED}" type="sibTrans" cxnId="{4884A30A-AF9C-4216-AB43-65722E4CD1E8}">
      <dgm:prSet/>
      <dgm:spPr/>
      <dgm:t>
        <a:bodyPr/>
        <a:lstStyle/>
        <a:p>
          <a:endParaRPr lang="en-CA"/>
        </a:p>
      </dgm:t>
    </dgm:pt>
    <dgm:pt modelId="{86066C7F-1111-41B6-9530-2FBB1351EE3E}">
      <dgm:prSet/>
      <dgm:spPr/>
      <dgm:t>
        <a:bodyPr/>
        <a:lstStyle/>
        <a:p>
          <a:r>
            <a:rPr lang="en-CA" smtClean="0"/>
            <a:t>PLT Pallet Rack Storage</a:t>
          </a:r>
          <a:endParaRPr lang="en-CA"/>
        </a:p>
      </dgm:t>
    </dgm:pt>
    <dgm:pt modelId="{7B410983-2787-4A2C-B2CE-99F1EEB03BD5}" type="parTrans" cxnId="{DD0E1840-8966-447C-A7B3-4F80933FAD65}">
      <dgm:prSet/>
      <dgm:spPr/>
      <dgm:t>
        <a:bodyPr/>
        <a:lstStyle/>
        <a:p>
          <a:endParaRPr lang="en-CA"/>
        </a:p>
      </dgm:t>
    </dgm:pt>
    <dgm:pt modelId="{A11C55DE-151E-4544-9E12-B27881E2F90A}" type="sibTrans" cxnId="{DD0E1840-8966-447C-A7B3-4F80933FAD65}">
      <dgm:prSet/>
      <dgm:spPr/>
      <dgm:t>
        <a:bodyPr/>
        <a:lstStyle/>
        <a:p>
          <a:endParaRPr lang="en-CA"/>
        </a:p>
      </dgm:t>
    </dgm:pt>
    <dgm:pt modelId="{1E9D0C4E-FA07-4343-A102-4A60B01C35BD}">
      <dgm:prSet/>
      <dgm:spPr/>
      <dgm:t>
        <a:bodyPr/>
        <a:lstStyle/>
        <a:p>
          <a:r>
            <a:rPr lang="en-CA" smtClean="0"/>
            <a:t>PLT Adjusting Forks</a:t>
          </a:r>
          <a:endParaRPr lang="en-CA"/>
        </a:p>
      </dgm:t>
    </dgm:pt>
    <dgm:pt modelId="{2FF3D724-99E9-46C1-AE9C-B1926B7EBF2F}" type="parTrans" cxnId="{A0F5B1DC-C439-45DC-B540-41DC53FCA4C3}">
      <dgm:prSet/>
      <dgm:spPr/>
      <dgm:t>
        <a:bodyPr/>
        <a:lstStyle/>
        <a:p>
          <a:endParaRPr lang="en-CA"/>
        </a:p>
      </dgm:t>
    </dgm:pt>
    <dgm:pt modelId="{372ECCD7-B7AF-4EAE-94F0-1B2B048BC155}" type="sibTrans" cxnId="{A0F5B1DC-C439-45DC-B540-41DC53FCA4C3}">
      <dgm:prSet/>
      <dgm:spPr/>
      <dgm:t>
        <a:bodyPr/>
        <a:lstStyle/>
        <a:p>
          <a:endParaRPr lang="en-CA"/>
        </a:p>
      </dgm:t>
    </dgm:pt>
    <dgm:pt modelId="{25D3F683-5773-416B-9D75-75EB051A7774}">
      <dgm:prSet/>
      <dgm:spPr/>
      <dgm:t>
        <a:bodyPr/>
        <a:lstStyle/>
        <a:p>
          <a:r>
            <a:rPr lang="en-CA" smtClean="0"/>
            <a:t>PLT Unloading a trailer</a:t>
          </a:r>
          <a:endParaRPr lang="en-CA"/>
        </a:p>
      </dgm:t>
    </dgm:pt>
    <dgm:pt modelId="{C87FEA97-11D1-425D-83A0-70BC17AA08F1}" type="parTrans" cxnId="{D9E079CD-4ED3-4467-8D49-81D7D3979D9C}">
      <dgm:prSet/>
      <dgm:spPr/>
      <dgm:t>
        <a:bodyPr/>
        <a:lstStyle/>
        <a:p>
          <a:endParaRPr lang="en-CA"/>
        </a:p>
      </dgm:t>
    </dgm:pt>
    <dgm:pt modelId="{0288CFCD-76D5-4F93-BA82-04C8C5DEC03B}" type="sibTrans" cxnId="{D9E079CD-4ED3-4467-8D49-81D7D3979D9C}">
      <dgm:prSet/>
      <dgm:spPr/>
      <dgm:t>
        <a:bodyPr/>
        <a:lstStyle/>
        <a:p>
          <a:endParaRPr lang="en-CA"/>
        </a:p>
      </dgm:t>
    </dgm:pt>
    <dgm:pt modelId="{DF277DEE-5323-41B0-AAF3-FCBC684ED238}">
      <dgm:prSet/>
      <dgm:spPr/>
      <dgm:t>
        <a:bodyPr/>
        <a:lstStyle/>
        <a:p>
          <a:r>
            <a:rPr lang="en-CA" smtClean="0"/>
            <a:t>PLT Battery Charging</a:t>
          </a:r>
          <a:endParaRPr lang="en-CA"/>
        </a:p>
      </dgm:t>
    </dgm:pt>
    <dgm:pt modelId="{9BA96D7B-B447-4690-B429-9F65A34B1276}" type="parTrans" cxnId="{9B8E46FD-519A-41E7-9382-C2CE4B2E8030}">
      <dgm:prSet/>
      <dgm:spPr/>
      <dgm:t>
        <a:bodyPr/>
        <a:lstStyle/>
        <a:p>
          <a:endParaRPr lang="en-CA"/>
        </a:p>
      </dgm:t>
    </dgm:pt>
    <dgm:pt modelId="{9AC37C7E-6C93-4920-897E-D36EF892367E}" type="sibTrans" cxnId="{9B8E46FD-519A-41E7-9382-C2CE4B2E8030}">
      <dgm:prSet/>
      <dgm:spPr/>
      <dgm:t>
        <a:bodyPr/>
        <a:lstStyle/>
        <a:p>
          <a:endParaRPr lang="en-CA"/>
        </a:p>
      </dgm:t>
    </dgm:pt>
    <dgm:pt modelId="{D31D8776-3318-4BBA-B9CC-2F883C069D7B}">
      <dgm:prSet/>
      <dgm:spPr/>
      <dgm:t>
        <a:bodyPr/>
        <a:lstStyle/>
        <a:p>
          <a:r>
            <a:rPr lang="en-CA" smtClean="0"/>
            <a:t>PLT Lockout/Tag out</a:t>
          </a:r>
          <a:endParaRPr lang="en-CA"/>
        </a:p>
      </dgm:t>
    </dgm:pt>
    <dgm:pt modelId="{65ACD939-A986-41E6-B0B2-61D0C4FFF88A}" type="parTrans" cxnId="{A1F93000-EA40-453C-9B53-0A97C3E4A41E}">
      <dgm:prSet/>
      <dgm:spPr/>
      <dgm:t>
        <a:bodyPr/>
        <a:lstStyle/>
        <a:p>
          <a:endParaRPr lang="en-CA"/>
        </a:p>
      </dgm:t>
    </dgm:pt>
    <dgm:pt modelId="{76EA7F46-57BA-4F7A-9C3F-B8BFEFC7528D}" type="sibTrans" cxnId="{A1F93000-EA40-453C-9B53-0A97C3E4A41E}">
      <dgm:prSet/>
      <dgm:spPr/>
      <dgm:t>
        <a:bodyPr/>
        <a:lstStyle/>
        <a:p>
          <a:endParaRPr lang="en-CA"/>
        </a:p>
      </dgm:t>
    </dgm:pt>
    <dgm:pt modelId="{CFD1D4AA-4329-4B44-A068-F30A9B717D7C}">
      <dgm:prSet/>
      <dgm:spPr/>
      <dgm:t>
        <a:bodyPr/>
        <a:lstStyle/>
        <a:p>
          <a:r>
            <a:rPr lang="en-CA" smtClean="0"/>
            <a:t>PLT Hand Signal</a:t>
          </a:r>
          <a:endParaRPr lang="en-CA"/>
        </a:p>
      </dgm:t>
    </dgm:pt>
    <dgm:pt modelId="{819EC21B-3F7B-4601-B30A-4390B5A69528}" type="parTrans" cxnId="{AB53ACF4-D468-4C08-82E1-529213CD17CB}">
      <dgm:prSet/>
      <dgm:spPr/>
      <dgm:t>
        <a:bodyPr/>
        <a:lstStyle/>
        <a:p>
          <a:endParaRPr lang="en-CA"/>
        </a:p>
      </dgm:t>
    </dgm:pt>
    <dgm:pt modelId="{7F11959C-C5A2-4811-B421-EFAC56A90F49}" type="sibTrans" cxnId="{AB53ACF4-D468-4C08-82E1-529213CD17CB}">
      <dgm:prSet/>
      <dgm:spPr/>
      <dgm:t>
        <a:bodyPr/>
        <a:lstStyle/>
        <a:p>
          <a:endParaRPr lang="en-CA"/>
        </a:p>
      </dgm:t>
    </dgm:pt>
    <dgm:pt modelId="{CC195D0E-B7CE-4C83-AED2-D57CF905575A}">
      <dgm:prSet/>
      <dgm:spPr/>
      <dgm:t>
        <a:bodyPr/>
        <a:lstStyle/>
        <a:p>
          <a:r>
            <a:rPr lang="en-CA" smtClean="0"/>
            <a:t>PLT Emergency</a:t>
          </a:r>
          <a:endParaRPr lang="en-CA"/>
        </a:p>
      </dgm:t>
    </dgm:pt>
    <dgm:pt modelId="{D8267CA1-B4B2-435A-98A1-4117ECABE162}" type="parTrans" cxnId="{218EDFEC-380B-4D06-8B9F-E6BAEB9A768E}">
      <dgm:prSet/>
      <dgm:spPr/>
      <dgm:t>
        <a:bodyPr/>
        <a:lstStyle/>
        <a:p>
          <a:endParaRPr lang="en-CA"/>
        </a:p>
      </dgm:t>
    </dgm:pt>
    <dgm:pt modelId="{E9568D6E-7F75-4957-A6A3-48B3BEAF8F42}" type="sibTrans" cxnId="{218EDFEC-380B-4D06-8B9F-E6BAEB9A768E}">
      <dgm:prSet/>
      <dgm:spPr/>
      <dgm:t>
        <a:bodyPr/>
        <a:lstStyle/>
        <a:p>
          <a:endParaRPr lang="en-CA"/>
        </a:p>
      </dgm:t>
    </dgm:pt>
    <dgm:pt modelId="{E3BD51BD-6539-4740-A049-8FFD32A143AF}">
      <dgm:prSet/>
      <dgm:spPr/>
      <dgm:t>
        <a:bodyPr/>
        <a:lstStyle/>
        <a:p>
          <a:r>
            <a:rPr lang="en-CA" smtClean="0"/>
            <a:t>PLT Hand Signal Guide</a:t>
          </a:r>
          <a:endParaRPr lang="en-CA"/>
        </a:p>
      </dgm:t>
    </dgm:pt>
    <dgm:pt modelId="{347FEB90-68D4-4ECB-9712-4298AA3D8697}" type="parTrans" cxnId="{A4F271C6-6B29-4F09-89D6-6B60E30D277C}">
      <dgm:prSet/>
      <dgm:spPr/>
      <dgm:t>
        <a:bodyPr/>
        <a:lstStyle/>
        <a:p>
          <a:endParaRPr lang="en-CA"/>
        </a:p>
      </dgm:t>
    </dgm:pt>
    <dgm:pt modelId="{ECE2455C-F8D0-4532-91AC-4CC2FDAFA992}" type="sibTrans" cxnId="{A4F271C6-6B29-4F09-89D6-6B60E30D277C}">
      <dgm:prSet/>
      <dgm:spPr/>
      <dgm:t>
        <a:bodyPr/>
        <a:lstStyle/>
        <a:p>
          <a:endParaRPr lang="en-CA"/>
        </a:p>
      </dgm:t>
    </dgm:pt>
    <dgm:pt modelId="{AA2B6338-CF7D-4302-ACB8-F12BAE8C0470}">
      <dgm:prSet/>
      <dgm:spPr/>
      <dgm:t>
        <a:bodyPr/>
        <a:lstStyle/>
        <a:p>
          <a:r>
            <a:rPr lang="en-CA" smtClean="0"/>
            <a:t>Pedestrians or employees working or walking in PLT Operating Area</a:t>
          </a:r>
          <a:endParaRPr lang="en-CA"/>
        </a:p>
      </dgm:t>
    </dgm:pt>
    <dgm:pt modelId="{EA8C63AA-7C02-45EE-82DD-D33C9592639C}" type="parTrans" cxnId="{566C3013-C36E-4380-B60B-0FEB2E2B2FFA}">
      <dgm:prSet/>
      <dgm:spPr/>
      <dgm:t>
        <a:bodyPr/>
        <a:lstStyle/>
        <a:p>
          <a:endParaRPr lang="en-CA"/>
        </a:p>
      </dgm:t>
    </dgm:pt>
    <dgm:pt modelId="{4FA6D77F-EE4E-4536-A70D-20929BFCF099}" type="sibTrans" cxnId="{566C3013-C36E-4380-B60B-0FEB2E2B2FFA}">
      <dgm:prSet/>
      <dgm:spPr/>
      <dgm:t>
        <a:bodyPr/>
        <a:lstStyle/>
        <a:p>
          <a:endParaRPr lang="en-CA"/>
        </a:p>
      </dgm:t>
    </dgm:pt>
    <dgm:pt modelId="{E851B497-046E-4C5B-B280-34582AE14B86}">
      <dgm:prSet/>
      <dgm:spPr/>
      <dgm:t>
        <a:bodyPr/>
        <a:lstStyle/>
        <a:p>
          <a:r>
            <a:rPr lang="en-CA" smtClean="0"/>
            <a:t>PLT Travel with or without a load </a:t>
          </a:r>
          <a:endParaRPr lang="en-CA"/>
        </a:p>
      </dgm:t>
    </dgm:pt>
    <dgm:pt modelId="{7594B155-4524-427B-8CE4-45ED22C142C7}" type="parTrans" cxnId="{A5C4E1D2-7C1B-4581-A1DA-942261AEE26B}">
      <dgm:prSet/>
      <dgm:spPr/>
      <dgm:t>
        <a:bodyPr/>
        <a:lstStyle/>
        <a:p>
          <a:endParaRPr lang="en-CA"/>
        </a:p>
      </dgm:t>
    </dgm:pt>
    <dgm:pt modelId="{3CEA91D6-B549-4C39-8260-F3824254F353}" type="sibTrans" cxnId="{A5C4E1D2-7C1B-4581-A1DA-942261AEE26B}">
      <dgm:prSet/>
      <dgm:spPr/>
      <dgm:t>
        <a:bodyPr/>
        <a:lstStyle/>
        <a:p>
          <a:endParaRPr lang="en-CA"/>
        </a:p>
      </dgm:t>
    </dgm:pt>
    <dgm:pt modelId="{33DFEFA3-EE24-4FAF-B873-79A992880DC3}">
      <dgm:prSet/>
      <dgm:spPr/>
      <dgm:t>
        <a:bodyPr/>
        <a:lstStyle/>
        <a:p>
          <a:r>
            <a:rPr lang="en-CA" smtClean="0"/>
            <a:t>PLT Battery Charger Lockout/Tag out </a:t>
          </a:r>
          <a:endParaRPr lang="en-CA"/>
        </a:p>
      </dgm:t>
    </dgm:pt>
    <dgm:pt modelId="{4B161263-983C-4CD3-99D4-A40D204B5FCB}" type="parTrans" cxnId="{0300E6A1-DEEE-423B-8EBF-5FD0832093CA}">
      <dgm:prSet/>
      <dgm:spPr/>
      <dgm:t>
        <a:bodyPr/>
        <a:lstStyle/>
        <a:p>
          <a:endParaRPr lang="en-CA"/>
        </a:p>
      </dgm:t>
    </dgm:pt>
    <dgm:pt modelId="{C19FEA88-2F82-42B0-9633-7F9C1AD7E4B6}" type="sibTrans" cxnId="{0300E6A1-DEEE-423B-8EBF-5FD0832093CA}">
      <dgm:prSet/>
      <dgm:spPr/>
      <dgm:t>
        <a:bodyPr/>
        <a:lstStyle/>
        <a:p>
          <a:endParaRPr lang="en-CA"/>
        </a:p>
      </dgm:t>
    </dgm:pt>
    <dgm:pt modelId="{B9B0AC7C-352E-4919-BEEB-30EAB383DF6E}">
      <dgm:prSet/>
      <dgm:spPr/>
      <dgm:t>
        <a:bodyPr/>
        <a:lstStyle/>
        <a:p>
          <a:r>
            <a:rPr lang="en-CA" smtClean="0"/>
            <a:t>Motorized Pallet Jack</a:t>
          </a:r>
          <a:endParaRPr lang="en-CA"/>
        </a:p>
      </dgm:t>
    </dgm:pt>
    <dgm:pt modelId="{1E5857D7-9F2E-4450-A1AB-042E985F4E21}" type="parTrans" cxnId="{0CD767BB-7674-48F3-BAFC-3F2223B401B2}">
      <dgm:prSet/>
      <dgm:spPr/>
      <dgm:t>
        <a:bodyPr/>
        <a:lstStyle/>
        <a:p>
          <a:endParaRPr lang="en-CA"/>
        </a:p>
      </dgm:t>
    </dgm:pt>
    <dgm:pt modelId="{F1A5DA13-C56D-4595-9B3B-33F4CA1940AA}" type="sibTrans" cxnId="{0CD767BB-7674-48F3-BAFC-3F2223B401B2}">
      <dgm:prSet/>
      <dgm:spPr/>
      <dgm:t>
        <a:bodyPr/>
        <a:lstStyle/>
        <a:p>
          <a:endParaRPr lang="en-CA"/>
        </a:p>
      </dgm:t>
    </dgm:pt>
    <dgm:pt modelId="{77019AFF-34C2-42F4-B6F3-2C55FAEAE415}">
      <dgm:prSet/>
      <dgm:spPr/>
      <dgm:t>
        <a:bodyPr/>
        <a:lstStyle/>
        <a:p>
          <a:r>
            <a:rPr lang="en-CA" smtClean="0"/>
            <a:t>Assemble and Dissemble Monotainers</a:t>
          </a:r>
          <a:endParaRPr lang="en-CA"/>
        </a:p>
      </dgm:t>
    </dgm:pt>
    <dgm:pt modelId="{37A6640C-1CF4-4763-9FC5-DD8AA3B6038A}" type="parTrans" cxnId="{81455797-E014-4C7F-B29E-F5ADC67B2BE3}">
      <dgm:prSet/>
      <dgm:spPr/>
      <dgm:t>
        <a:bodyPr/>
        <a:lstStyle/>
        <a:p>
          <a:endParaRPr lang="en-CA"/>
        </a:p>
      </dgm:t>
    </dgm:pt>
    <dgm:pt modelId="{A6B8A697-9786-4721-8E4B-47541AB3F2C0}" type="sibTrans" cxnId="{81455797-E014-4C7F-B29E-F5ADC67B2BE3}">
      <dgm:prSet/>
      <dgm:spPr/>
      <dgm:t>
        <a:bodyPr/>
        <a:lstStyle/>
        <a:p>
          <a:endParaRPr lang="en-CA"/>
        </a:p>
      </dgm:t>
    </dgm:pt>
    <dgm:pt modelId="{1E6398C4-4869-48C8-AAA0-C6287E92522A}">
      <dgm:prSet/>
      <dgm:spPr/>
      <dgm:t>
        <a:bodyPr/>
        <a:lstStyle/>
        <a:p>
          <a:r>
            <a:rPr lang="en-CA" smtClean="0"/>
            <a:t>Band Saw</a:t>
          </a:r>
          <a:endParaRPr lang="en-CA"/>
        </a:p>
      </dgm:t>
    </dgm:pt>
    <dgm:pt modelId="{15A6748A-3028-4B82-9F36-D4E2E732CDFB}" type="parTrans" cxnId="{BB5D9806-DD82-47CE-9440-33D741F7A516}">
      <dgm:prSet/>
      <dgm:spPr/>
      <dgm:t>
        <a:bodyPr/>
        <a:lstStyle/>
        <a:p>
          <a:endParaRPr lang="en-CA"/>
        </a:p>
      </dgm:t>
    </dgm:pt>
    <dgm:pt modelId="{141732FE-1F78-4649-AF59-2F51FBBACEF1}" type="sibTrans" cxnId="{BB5D9806-DD82-47CE-9440-33D741F7A516}">
      <dgm:prSet/>
      <dgm:spPr/>
      <dgm:t>
        <a:bodyPr/>
        <a:lstStyle/>
        <a:p>
          <a:endParaRPr lang="en-CA"/>
        </a:p>
      </dgm:t>
    </dgm:pt>
    <dgm:pt modelId="{5724941A-31A2-45F2-9FDA-256984EDBF72}">
      <dgm:prSet/>
      <dgm:spPr/>
      <dgm:t>
        <a:bodyPr/>
        <a:lstStyle/>
        <a:p>
          <a:r>
            <a:rPr lang="en-CA" smtClean="0"/>
            <a:t>Bench Grinder</a:t>
          </a:r>
          <a:endParaRPr lang="en-CA"/>
        </a:p>
      </dgm:t>
    </dgm:pt>
    <dgm:pt modelId="{A8EEC4BC-6D70-4D71-85E2-23C42E1BF0B5}" type="parTrans" cxnId="{FC7A6BAC-21D8-4B60-B28B-81180AB8792D}">
      <dgm:prSet/>
      <dgm:spPr/>
      <dgm:t>
        <a:bodyPr/>
        <a:lstStyle/>
        <a:p>
          <a:endParaRPr lang="en-CA"/>
        </a:p>
      </dgm:t>
    </dgm:pt>
    <dgm:pt modelId="{3A529A40-2C5C-487F-BA2B-35C668B8BC99}" type="sibTrans" cxnId="{FC7A6BAC-21D8-4B60-B28B-81180AB8792D}">
      <dgm:prSet/>
      <dgm:spPr/>
      <dgm:t>
        <a:bodyPr/>
        <a:lstStyle/>
        <a:p>
          <a:endParaRPr lang="en-CA"/>
        </a:p>
      </dgm:t>
    </dgm:pt>
    <dgm:pt modelId="{849A4F18-A451-47D3-AC13-99D408DD53B2}">
      <dgm:prSet/>
      <dgm:spPr/>
      <dgm:t>
        <a:bodyPr/>
        <a:lstStyle/>
        <a:p>
          <a:r>
            <a:rPr lang="en-CA" smtClean="0"/>
            <a:t>Box Cutters and Knives</a:t>
          </a:r>
          <a:endParaRPr lang="en-CA"/>
        </a:p>
      </dgm:t>
    </dgm:pt>
    <dgm:pt modelId="{D43FF26D-0D59-4F90-8C0B-6C7343D9E386}" type="parTrans" cxnId="{CFC917E0-74A8-4CE0-A78A-CD0FF5F02B20}">
      <dgm:prSet/>
      <dgm:spPr/>
      <dgm:t>
        <a:bodyPr/>
        <a:lstStyle/>
        <a:p>
          <a:endParaRPr lang="en-CA"/>
        </a:p>
      </dgm:t>
    </dgm:pt>
    <dgm:pt modelId="{75A9F77F-DFE0-40F2-B4C5-E091346A8457}" type="sibTrans" cxnId="{CFC917E0-74A8-4CE0-A78A-CD0FF5F02B20}">
      <dgm:prSet/>
      <dgm:spPr/>
      <dgm:t>
        <a:bodyPr/>
        <a:lstStyle/>
        <a:p>
          <a:endParaRPr lang="en-CA"/>
        </a:p>
      </dgm:t>
    </dgm:pt>
    <dgm:pt modelId="{8311220E-4D3D-4417-81BA-F3FE6B83DC59}">
      <dgm:prSet/>
      <dgm:spPr/>
      <dgm:t>
        <a:bodyPr/>
        <a:lstStyle/>
        <a:p>
          <a:r>
            <a:rPr lang="en-CA" smtClean="0"/>
            <a:t>Chop Saw</a:t>
          </a:r>
          <a:endParaRPr lang="en-CA"/>
        </a:p>
      </dgm:t>
    </dgm:pt>
    <dgm:pt modelId="{5C2F6D37-4AC8-48FA-90C5-A845B2D4B95F}" type="parTrans" cxnId="{52CB7D10-04BE-458E-ABEA-6A8F37526FEC}">
      <dgm:prSet/>
      <dgm:spPr/>
      <dgm:t>
        <a:bodyPr/>
        <a:lstStyle/>
        <a:p>
          <a:endParaRPr lang="en-CA"/>
        </a:p>
      </dgm:t>
    </dgm:pt>
    <dgm:pt modelId="{794FB122-2694-4123-9276-099FB587135D}" type="sibTrans" cxnId="{52CB7D10-04BE-458E-ABEA-6A8F37526FEC}">
      <dgm:prSet/>
      <dgm:spPr/>
      <dgm:t>
        <a:bodyPr/>
        <a:lstStyle/>
        <a:p>
          <a:endParaRPr lang="en-CA"/>
        </a:p>
      </dgm:t>
    </dgm:pt>
    <dgm:pt modelId="{35AE513D-22C9-4A7D-80A9-1B57E3C06115}">
      <dgm:prSet/>
      <dgm:spPr/>
      <dgm:t>
        <a:bodyPr/>
        <a:lstStyle/>
        <a:p>
          <a:r>
            <a:rPr lang="en-CA" smtClean="0"/>
            <a:t>Circular Saw</a:t>
          </a:r>
          <a:endParaRPr lang="en-CA"/>
        </a:p>
      </dgm:t>
    </dgm:pt>
    <dgm:pt modelId="{CA766B19-169C-4DA3-8C28-75E8CB690D35}" type="parTrans" cxnId="{7AE3AF6B-B902-4705-B825-AA7E0226553A}">
      <dgm:prSet/>
      <dgm:spPr/>
      <dgm:t>
        <a:bodyPr/>
        <a:lstStyle/>
        <a:p>
          <a:endParaRPr lang="en-CA"/>
        </a:p>
      </dgm:t>
    </dgm:pt>
    <dgm:pt modelId="{B600C301-9623-4445-8841-434FE9273F01}" type="sibTrans" cxnId="{7AE3AF6B-B902-4705-B825-AA7E0226553A}">
      <dgm:prSet/>
      <dgm:spPr/>
      <dgm:t>
        <a:bodyPr/>
        <a:lstStyle/>
        <a:p>
          <a:endParaRPr lang="en-CA"/>
        </a:p>
      </dgm:t>
    </dgm:pt>
    <dgm:pt modelId="{6B7ED12C-843E-4FC6-8320-0B46AB6D3ADE}">
      <dgm:prSet/>
      <dgm:spPr/>
      <dgm:t>
        <a:bodyPr/>
        <a:lstStyle/>
        <a:p>
          <a:r>
            <a:rPr lang="en-CA" smtClean="0"/>
            <a:t>Cordless Power Hand Tools</a:t>
          </a:r>
          <a:endParaRPr lang="en-CA"/>
        </a:p>
      </dgm:t>
    </dgm:pt>
    <dgm:pt modelId="{EBA94F0C-22EE-42E9-BE4A-EE93201B5AA5}" type="parTrans" cxnId="{304D123F-8D8F-4A39-B01B-DE4DC05EF731}">
      <dgm:prSet/>
      <dgm:spPr/>
      <dgm:t>
        <a:bodyPr/>
        <a:lstStyle/>
        <a:p>
          <a:endParaRPr lang="en-CA"/>
        </a:p>
      </dgm:t>
    </dgm:pt>
    <dgm:pt modelId="{9D6036F4-CC07-468C-A1E6-B000602B1EA2}" type="sibTrans" cxnId="{304D123F-8D8F-4A39-B01B-DE4DC05EF731}">
      <dgm:prSet/>
      <dgm:spPr/>
      <dgm:t>
        <a:bodyPr/>
        <a:lstStyle/>
        <a:p>
          <a:endParaRPr lang="en-CA"/>
        </a:p>
      </dgm:t>
    </dgm:pt>
    <dgm:pt modelId="{A6156E01-BBAF-4075-A5E1-D3A32B9BD344}">
      <dgm:prSet/>
      <dgm:spPr/>
      <dgm:t>
        <a:bodyPr/>
        <a:lstStyle/>
        <a:p>
          <a:r>
            <a:rPr lang="en-CA" smtClean="0"/>
            <a:t>Drill Press</a:t>
          </a:r>
          <a:endParaRPr lang="en-CA"/>
        </a:p>
      </dgm:t>
    </dgm:pt>
    <dgm:pt modelId="{8B84CD23-2290-46A3-BEEE-A60DFA56A691}" type="parTrans" cxnId="{A1B07890-C671-48E6-8BF2-3EF744955E21}">
      <dgm:prSet/>
      <dgm:spPr/>
      <dgm:t>
        <a:bodyPr/>
        <a:lstStyle/>
        <a:p>
          <a:endParaRPr lang="en-CA"/>
        </a:p>
      </dgm:t>
    </dgm:pt>
    <dgm:pt modelId="{D6EEAF2B-5F49-4030-87E6-5D6BD887AE95}" type="sibTrans" cxnId="{A1B07890-C671-48E6-8BF2-3EF744955E21}">
      <dgm:prSet/>
      <dgm:spPr/>
      <dgm:t>
        <a:bodyPr/>
        <a:lstStyle/>
        <a:p>
          <a:endParaRPr lang="en-CA"/>
        </a:p>
      </dgm:t>
    </dgm:pt>
    <dgm:pt modelId="{BE012B13-CA51-4503-80FE-34C40B76BF78}">
      <dgm:prSet/>
      <dgm:spPr/>
      <dgm:t>
        <a:bodyPr/>
        <a:lstStyle/>
        <a:p>
          <a:r>
            <a:rPr lang="en-CA" smtClean="0"/>
            <a:t>Hand Tools</a:t>
          </a:r>
          <a:endParaRPr lang="en-CA"/>
        </a:p>
      </dgm:t>
    </dgm:pt>
    <dgm:pt modelId="{AFDA8136-8E3E-44E0-8885-F3DB76CC9D5E}" type="parTrans" cxnId="{027D1BA0-5550-45DB-861B-9509F30E72DD}">
      <dgm:prSet/>
      <dgm:spPr/>
      <dgm:t>
        <a:bodyPr/>
        <a:lstStyle/>
        <a:p>
          <a:endParaRPr lang="en-CA"/>
        </a:p>
      </dgm:t>
    </dgm:pt>
    <dgm:pt modelId="{3F1660BF-4461-4670-878B-CD0D1079B86E}" type="sibTrans" cxnId="{027D1BA0-5550-45DB-861B-9509F30E72DD}">
      <dgm:prSet/>
      <dgm:spPr/>
      <dgm:t>
        <a:bodyPr/>
        <a:lstStyle/>
        <a:p>
          <a:endParaRPr lang="en-CA"/>
        </a:p>
      </dgm:t>
    </dgm:pt>
    <dgm:pt modelId="{38A74B21-1209-4F56-B4E7-10E9281E0C6B}">
      <dgm:prSet/>
      <dgm:spPr/>
      <dgm:t>
        <a:bodyPr/>
        <a:lstStyle/>
        <a:p>
          <a:r>
            <a:rPr lang="en-CA" smtClean="0"/>
            <a:t>Heat Gun</a:t>
          </a:r>
          <a:endParaRPr lang="en-CA"/>
        </a:p>
      </dgm:t>
    </dgm:pt>
    <dgm:pt modelId="{3D436D3F-B052-4A4C-AED4-CCAD123D29AD}" type="parTrans" cxnId="{9C96BC7A-5350-4A5C-AEC0-989243B92FA2}">
      <dgm:prSet/>
      <dgm:spPr/>
      <dgm:t>
        <a:bodyPr/>
        <a:lstStyle/>
        <a:p>
          <a:endParaRPr lang="en-CA"/>
        </a:p>
      </dgm:t>
    </dgm:pt>
    <dgm:pt modelId="{DFDD9CAB-1F95-4ED9-B2B5-DD641BD8B4FE}" type="sibTrans" cxnId="{9C96BC7A-5350-4A5C-AEC0-989243B92FA2}">
      <dgm:prSet/>
      <dgm:spPr/>
      <dgm:t>
        <a:bodyPr/>
        <a:lstStyle/>
        <a:p>
          <a:endParaRPr lang="en-CA"/>
        </a:p>
      </dgm:t>
    </dgm:pt>
    <dgm:pt modelId="{3BBEA040-4F32-4583-9385-A9B29702A89E}">
      <dgm:prSet/>
      <dgm:spPr/>
      <dgm:t>
        <a:bodyPr/>
        <a:lstStyle/>
        <a:p>
          <a:r>
            <a:rPr lang="en-CA" smtClean="0"/>
            <a:t>Jigsaw and Reciprocating Saw</a:t>
          </a:r>
          <a:endParaRPr lang="en-CA"/>
        </a:p>
      </dgm:t>
    </dgm:pt>
    <dgm:pt modelId="{CD9F1BC4-4C1A-45A5-91A6-BAAF419C822F}" type="parTrans" cxnId="{A9F6B7DB-E63C-4D3E-B343-106BD4F9D04F}">
      <dgm:prSet/>
      <dgm:spPr/>
      <dgm:t>
        <a:bodyPr/>
        <a:lstStyle/>
        <a:p>
          <a:endParaRPr lang="en-CA"/>
        </a:p>
      </dgm:t>
    </dgm:pt>
    <dgm:pt modelId="{0F2B9150-767C-41E1-AE05-374497FE9EBB}" type="sibTrans" cxnId="{A9F6B7DB-E63C-4D3E-B343-106BD4F9D04F}">
      <dgm:prSet/>
      <dgm:spPr/>
      <dgm:t>
        <a:bodyPr/>
        <a:lstStyle/>
        <a:p>
          <a:endParaRPr lang="en-CA"/>
        </a:p>
      </dgm:t>
    </dgm:pt>
    <dgm:pt modelId="{4265F66C-EAAF-4044-8B8F-ECB9EA6CFAAF}">
      <dgm:prSet/>
      <dgm:spPr/>
      <dgm:t>
        <a:bodyPr/>
        <a:lstStyle/>
        <a:p>
          <a:r>
            <a:rPr lang="en-CA" smtClean="0"/>
            <a:t>Mitre Saw</a:t>
          </a:r>
          <a:endParaRPr lang="en-CA"/>
        </a:p>
      </dgm:t>
    </dgm:pt>
    <dgm:pt modelId="{89A7E1AB-678E-4440-9A4D-8A1502097981}" type="parTrans" cxnId="{633A8D87-59E4-4221-81D9-C47C98915B19}">
      <dgm:prSet/>
      <dgm:spPr/>
      <dgm:t>
        <a:bodyPr/>
        <a:lstStyle/>
        <a:p>
          <a:endParaRPr lang="en-CA"/>
        </a:p>
      </dgm:t>
    </dgm:pt>
    <dgm:pt modelId="{DE690780-463A-4B76-888D-AF1C5434F4D3}" type="sibTrans" cxnId="{633A8D87-59E4-4221-81D9-C47C98915B19}">
      <dgm:prSet/>
      <dgm:spPr/>
      <dgm:t>
        <a:bodyPr/>
        <a:lstStyle/>
        <a:p>
          <a:endParaRPr lang="en-CA"/>
        </a:p>
      </dgm:t>
    </dgm:pt>
    <dgm:pt modelId="{488B4439-E096-4C5F-AFE2-12B21C8C3AD6}">
      <dgm:prSet/>
      <dgm:spPr/>
      <dgm:t>
        <a:bodyPr/>
        <a:lstStyle/>
        <a:p>
          <a:r>
            <a:rPr lang="en-CA" smtClean="0"/>
            <a:t>Pneumatic Impact Wrenches Tool</a:t>
          </a:r>
          <a:endParaRPr lang="en-CA"/>
        </a:p>
      </dgm:t>
    </dgm:pt>
    <dgm:pt modelId="{CBBB685C-9C36-44A7-81F8-FB15D4723F9B}" type="parTrans" cxnId="{077081A1-5749-4698-83D0-93AB7D65C74E}">
      <dgm:prSet/>
      <dgm:spPr/>
      <dgm:t>
        <a:bodyPr/>
        <a:lstStyle/>
        <a:p>
          <a:endParaRPr lang="en-CA"/>
        </a:p>
      </dgm:t>
    </dgm:pt>
    <dgm:pt modelId="{76594E5A-C055-4B29-944D-CF73AD51CC1E}" type="sibTrans" cxnId="{077081A1-5749-4698-83D0-93AB7D65C74E}">
      <dgm:prSet/>
      <dgm:spPr/>
      <dgm:t>
        <a:bodyPr/>
        <a:lstStyle/>
        <a:p>
          <a:endParaRPr lang="en-CA"/>
        </a:p>
      </dgm:t>
    </dgm:pt>
    <dgm:pt modelId="{D5F0038B-245E-40E4-AA40-B6E9A303D695}">
      <dgm:prSet/>
      <dgm:spPr/>
      <dgm:t>
        <a:bodyPr/>
        <a:lstStyle/>
        <a:p>
          <a:r>
            <a:rPr lang="en-CA" smtClean="0"/>
            <a:t>Powered Hand Tool - Drills</a:t>
          </a:r>
          <a:endParaRPr lang="en-CA"/>
        </a:p>
      </dgm:t>
    </dgm:pt>
    <dgm:pt modelId="{38E596BD-18D4-4044-874D-C338CE15DCB0}" type="parTrans" cxnId="{4BFB4CD5-0ABF-4FFB-BB33-45368D12164A}">
      <dgm:prSet/>
      <dgm:spPr/>
      <dgm:t>
        <a:bodyPr/>
        <a:lstStyle/>
        <a:p>
          <a:endParaRPr lang="en-CA"/>
        </a:p>
      </dgm:t>
    </dgm:pt>
    <dgm:pt modelId="{F2109968-E86C-42A0-A139-ED3FC8FC2600}" type="sibTrans" cxnId="{4BFB4CD5-0ABF-4FFB-BB33-45368D12164A}">
      <dgm:prSet/>
      <dgm:spPr/>
      <dgm:t>
        <a:bodyPr/>
        <a:lstStyle/>
        <a:p>
          <a:endParaRPr lang="en-CA"/>
        </a:p>
      </dgm:t>
    </dgm:pt>
    <dgm:pt modelId="{DCEDB7B1-28D3-48D8-8A50-F3DD17F3EC5F}">
      <dgm:prSet/>
      <dgm:spPr/>
      <dgm:t>
        <a:bodyPr/>
        <a:lstStyle/>
        <a:p>
          <a:r>
            <a:rPr lang="en-CA" smtClean="0"/>
            <a:t>Powered Hand Tools and Accessories</a:t>
          </a:r>
          <a:endParaRPr lang="en-CA"/>
        </a:p>
      </dgm:t>
    </dgm:pt>
    <dgm:pt modelId="{B49EF877-FF86-4932-81B0-4CB640ABBF96}" type="parTrans" cxnId="{5A219752-E7C4-4DF5-85F2-7D04C38B3725}">
      <dgm:prSet/>
      <dgm:spPr/>
      <dgm:t>
        <a:bodyPr/>
        <a:lstStyle/>
        <a:p>
          <a:endParaRPr lang="en-CA"/>
        </a:p>
      </dgm:t>
    </dgm:pt>
    <dgm:pt modelId="{94834DDC-FC23-473E-84EA-5E4BFA89085C}" type="sibTrans" cxnId="{5A219752-E7C4-4DF5-85F2-7D04C38B3725}">
      <dgm:prSet/>
      <dgm:spPr/>
      <dgm:t>
        <a:bodyPr/>
        <a:lstStyle/>
        <a:p>
          <a:endParaRPr lang="en-CA"/>
        </a:p>
      </dgm:t>
    </dgm:pt>
    <dgm:pt modelId="{9EF82B1C-7080-4095-8723-497186C9EC49}">
      <dgm:prSet/>
      <dgm:spPr/>
      <dgm:t>
        <a:bodyPr/>
        <a:lstStyle/>
        <a:p>
          <a:r>
            <a:rPr lang="en-CA" smtClean="0"/>
            <a:t>Radial Arm Saw</a:t>
          </a:r>
          <a:endParaRPr lang="en-CA"/>
        </a:p>
      </dgm:t>
    </dgm:pt>
    <dgm:pt modelId="{A51180E9-70A7-4036-ABE6-51A18D02FB5E}" type="parTrans" cxnId="{4BC0606B-541D-4FB5-AAA5-3024D8B369EA}">
      <dgm:prSet/>
      <dgm:spPr/>
      <dgm:t>
        <a:bodyPr/>
        <a:lstStyle/>
        <a:p>
          <a:endParaRPr lang="en-CA"/>
        </a:p>
      </dgm:t>
    </dgm:pt>
    <dgm:pt modelId="{86677200-D6E7-4D67-82BF-1D7A8CAF3828}" type="sibTrans" cxnId="{4BC0606B-541D-4FB5-AAA5-3024D8B369EA}">
      <dgm:prSet/>
      <dgm:spPr/>
      <dgm:t>
        <a:bodyPr/>
        <a:lstStyle/>
        <a:p>
          <a:endParaRPr lang="en-CA"/>
        </a:p>
      </dgm:t>
    </dgm:pt>
    <dgm:pt modelId="{4621C754-B636-477E-ABC2-773D7296D80B}">
      <dgm:prSet/>
      <dgm:spPr/>
      <dgm:t>
        <a:bodyPr/>
        <a:lstStyle/>
        <a:p>
          <a:r>
            <a:rPr lang="en-CA" smtClean="0"/>
            <a:t>Router</a:t>
          </a:r>
          <a:endParaRPr lang="en-CA"/>
        </a:p>
      </dgm:t>
    </dgm:pt>
    <dgm:pt modelId="{9A0E0673-BF9E-4C2E-B231-2E38AD66FE65}" type="parTrans" cxnId="{7B167220-947A-474C-9928-EC75FFA79CFB}">
      <dgm:prSet/>
      <dgm:spPr/>
      <dgm:t>
        <a:bodyPr/>
        <a:lstStyle/>
        <a:p>
          <a:endParaRPr lang="en-CA"/>
        </a:p>
      </dgm:t>
    </dgm:pt>
    <dgm:pt modelId="{F4F43E0A-FA51-43FD-A485-DE033FAD94C3}" type="sibTrans" cxnId="{7B167220-947A-474C-9928-EC75FFA79CFB}">
      <dgm:prSet/>
      <dgm:spPr/>
      <dgm:t>
        <a:bodyPr/>
        <a:lstStyle/>
        <a:p>
          <a:endParaRPr lang="en-CA"/>
        </a:p>
      </dgm:t>
    </dgm:pt>
    <dgm:pt modelId="{4D670DE4-747A-4073-9A32-6DD5CECD4202}">
      <dgm:prSet/>
      <dgm:spPr/>
      <dgm:t>
        <a:bodyPr/>
        <a:lstStyle/>
        <a:p>
          <a:r>
            <a:rPr lang="en-CA" smtClean="0"/>
            <a:t>Sanding Machine</a:t>
          </a:r>
          <a:endParaRPr lang="en-CA"/>
        </a:p>
      </dgm:t>
    </dgm:pt>
    <dgm:pt modelId="{B3A79F3A-D7A3-496E-943C-F1673B141F32}" type="parTrans" cxnId="{90A920DF-FEC9-4518-8D28-764FC094F596}">
      <dgm:prSet/>
      <dgm:spPr/>
      <dgm:t>
        <a:bodyPr/>
        <a:lstStyle/>
        <a:p>
          <a:endParaRPr lang="en-CA"/>
        </a:p>
      </dgm:t>
    </dgm:pt>
    <dgm:pt modelId="{CBF11281-5CE9-455F-B427-D0942DF6A923}" type="sibTrans" cxnId="{90A920DF-FEC9-4518-8D28-764FC094F596}">
      <dgm:prSet/>
      <dgm:spPr/>
      <dgm:t>
        <a:bodyPr/>
        <a:lstStyle/>
        <a:p>
          <a:endParaRPr lang="en-CA"/>
        </a:p>
      </dgm:t>
    </dgm:pt>
    <dgm:pt modelId="{F1B6F03E-1EAE-4CE7-B375-92E32BB05B6F}">
      <dgm:prSet/>
      <dgm:spPr/>
      <dgm:t>
        <a:bodyPr/>
        <a:lstStyle/>
        <a:p>
          <a:r>
            <a:rPr lang="en-CA" smtClean="0"/>
            <a:t>Soldering Iron Pencil </a:t>
          </a:r>
          <a:endParaRPr lang="en-CA"/>
        </a:p>
      </dgm:t>
    </dgm:pt>
    <dgm:pt modelId="{DEB63D5C-565C-4050-80A9-0780C2A65835}" type="parTrans" cxnId="{274B31A6-1882-4914-83F7-9C7A272EB2D4}">
      <dgm:prSet/>
      <dgm:spPr/>
      <dgm:t>
        <a:bodyPr/>
        <a:lstStyle/>
        <a:p>
          <a:endParaRPr lang="en-CA"/>
        </a:p>
      </dgm:t>
    </dgm:pt>
    <dgm:pt modelId="{3B219BD1-796D-41C9-96EC-B25F762691A6}" type="sibTrans" cxnId="{274B31A6-1882-4914-83F7-9C7A272EB2D4}">
      <dgm:prSet/>
      <dgm:spPr/>
      <dgm:t>
        <a:bodyPr/>
        <a:lstStyle/>
        <a:p>
          <a:endParaRPr lang="en-CA"/>
        </a:p>
      </dgm:t>
    </dgm:pt>
    <dgm:pt modelId="{35D6A7B7-CCE4-4BB1-AC81-B2C02A150D08}">
      <dgm:prSet/>
      <dgm:spPr/>
      <dgm:t>
        <a:bodyPr/>
        <a:lstStyle/>
        <a:p>
          <a:r>
            <a:rPr lang="en-CA" smtClean="0"/>
            <a:t>Table Saw</a:t>
          </a:r>
          <a:endParaRPr lang="en-CA"/>
        </a:p>
      </dgm:t>
    </dgm:pt>
    <dgm:pt modelId="{3DA45E5B-33D9-4E09-A088-E6853AA7D90F}" type="parTrans" cxnId="{FD106BAD-D0B0-420C-A4A2-EDA094A39FD5}">
      <dgm:prSet/>
      <dgm:spPr/>
      <dgm:t>
        <a:bodyPr/>
        <a:lstStyle/>
        <a:p>
          <a:endParaRPr lang="en-CA"/>
        </a:p>
      </dgm:t>
    </dgm:pt>
    <dgm:pt modelId="{749DAF4F-8607-4676-ABFD-7E0E8E116076}" type="sibTrans" cxnId="{FD106BAD-D0B0-420C-A4A2-EDA094A39FD5}">
      <dgm:prSet/>
      <dgm:spPr/>
      <dgm:t>
        <a:bodyPr/>
        <a:lstStyle/>
        <a:p>
          <a:endParaRPr lang="en-CA"/>
        </a:p>
      </dgm:t>
    </dgm:pt>
    <dgm:pt modelId="{C7F76DF8-1CB6-44E6-84F3-C7AF80E96BF3}">
      <dgm:prSet/>
      <dgm:spPr/>
      <dgm:t>
        <a:bodyPr/>
        <a:lstStyle/>
        <a:p>
          <a:r>
            <a:rPr lang="en-CA" smtClean="0"/>
            <a:t>Cardboard Compactor</a:t>
          </a:r>
          <a:endParaRPr lang="en-CA"/>
        </a:p>
      </dgm:t>
    </dgm:pt>
    <dgm:pt modelId="{796788E8-F58A-4A4C-9E1D-61430C60D379}" type="parTrans" cxnId="{9DE93E46-CA0A-45CC-8453-F79AE18EF103}">
      <dgm:prSet/>
      <dgm:spPr/>
      <dgm:t>
        <a:bodyPr/>
        <a:lstStyle/>
        <a:p>
          <a:endParaRPr lang="en-CA"/>
        </a:p>
      </dgm:t>
    </dgm:pt>
    <dgm:pt modelId="{2446474B-F47D-458D-8029-3A8938307547}" type="sibTrans" cxnId="{9DE93E46-CA0A-45CC-8453-F79AE18EF103}">
      <dgm:prSet/>
      <dgm:spPr/>
      <dgm:t>
        <a:bodyPr/>
        <a:lstStyle/>
        <a:p>
          <a:endParaRPr lang="en-CA"/>
        </a:p>
      </dgm:t>
    </dgm:pt>
    <dgm:pt modelId="{D3A589F4-EF3C-4D60-B1F4-17A3ECC105AE}">
      <dgm:prSet/>
      <dgm:spPr/>
      <dgm:t>
        <a:bodyPr/>
        <a:lstStyle/>
        <a:p>
          <a:r>
            <a:rPr lang="en-CA" smtClean="0"/>
            <a:t>Compressed Air Equipment</a:t>
          </a:r>
          <a:endParaRPr lang="en-CA"/>
        </a:p>
      </dgm:t>
    </dgm:pt>
    <dgm:pt modelId="{A5E4C977-3980-4AD0-83F1-0845035B6557}" type="parTrans" cxnId="{1CC8E9DD-BE12-493F-8A63-6B40E814DEB3}">
      <dgm:prSet/>
      <dgm:spPr/>
      <dgm:t>
        <a:bodyPr/>
        <a:lstStyle/>
        <a:p>
          <a:endParaRPr lang="en-CA"/>
        </a:p>
      </dgm:t>
    </dgm:pt>
    <dgm:pt modelId="{D4AA14C8-301F-4885-AE35-0FB74AC7CE58}" type="sibTrans" cxnId="{1CC8E9DD-BE12-493F-8A63-6B40E814DEB3}">
      <dgm:prSet/>
      <dgm:spPr/>
      <dgm:t>
        <a:bodyPr/>
        <a:lstStyle/>
        <a:p>
          <a:endParaRPr lang="en-CA"/>
        </a:p>
      </dgm:t>
    </dgm:pt>
    <dgm:pt modelId="{E7ED04A7-558A-4374-8A62-312404813BFF}">
      <dgm:prSet/>
      <dgm:spPr/>
      <dgm:t>
        <a:bodyPr/>
        <a:lstStyle/>
        <a:p>
          <a:r>
            <a:rPr lang="en-CA" smtClean="0"/>
            <a:t>Industrial Printer</a:t>
          </a:r>
          <a:endParaRPr lang="en-CA"/>
        </a:p>
      </dgm:t>
    </dgm:pt>
    <dgm:pt modelId="{CB1F7664-C88C-40CE-8D97-34C1DDEA811D}" type="parTrans" cxnId="{8BEB6E20-5FF2-4431-992B-8B5793F0392C}">
      <dgm:prSet/>
      <dgm:spPr/>
      <dgm:t>
        <a:bodyPr/>
        <a:lstStyle/>
        <a:p>
          <a:endParaRPr lang="en-CA"/>
        </a:p>
      </dgm:t>
    </dgm:pt>
    <dgm:pt modelId="{3E2C9096-AC28-4DA3-BCCA-E0AF0C07B767}" type="sibTrans" cxnId="{8BEB6E20-5FF2-4431-992B-8B5793F0392C}">
      <dgm:prSet/>
      <dgm:spPr/>
      <dgm:t>
        <a:bodyPr/>
        <a:lstStyle/>
        <a:p>
          <a:endParaRPr lang="en-CA"/>
        </a:p>
      </dgm:t>
    </dgm:pt>
    <dgm:pt modelId="{3BCD17BE-A1DD-4903-95A7-9BEBFF108203}">
      <dgm:prSet/>
      <dgm:spPr/>
      <dgm:t>
        <a:bodyPr/>
        <a:lstStyle/>
        <a:p>
          <a:r>
            <a:rPr lang="en-CA" smtClean="0"/>
            <a:t>Industrial Shredder</a:t>
          </a:r>
          <a:endParaRPr lang="en-CA"/>
        </a:p>
      </dgm:t>
    </dgm:pt>
    <dgm:pt modelId="{C7FB40AF-5278-4761-9AC3-1F143F6624D8}" type="parTrans" cxnId="{9EE27D56-3647-4A62-8087-39896C77AEE2}">
      <dgm:prSet/>
      <dgm:spPr/>
      <dgm:t>
        <a:bodyPr/>
        <a:lstStyle/>
        <a:p>
          <a:endParaRPr lang="en-CA"/>
        </a:p>
      </dgm:t>
    </dgm:pt>
    <dgm:pt modelId="{DCCBD687-4E6F-4AFE-AF41-8FE7EC4EDDF6}" type="sibTrans" cxnId="{9EE27D56-3647-4A62-8087-39896C77AEE2}">
      <dgm:prSet/>
      <dgm:spPr/>
      <dgm:t>
        <a:bodyPr/>
        <a:lstStyle/>
        <a:p>
          <a:endParaRPr lang="en-CA"/>
        </a:p>
      </dgm:t>
    </dgm:pt>
    <dgm:pt modelId="{8412F738-558E-4F1F-A417-13635F80C802}">
      <dgm:prSet/>
      <dgm:spPr/>
      <dgm:t>
        <a:bodyPr/>
        <a:lstStyle/>
        <a:p>
          <a:r>
            <a:rPr lang="en-CA" smtClean="0"/>
            <a:t>Inserter</a:t>
          </a:r>
          <a:endParaRPr lang="en-CA"/>
        </a:p>
      </dgm:t>
    </dgm:pt>
    <dgm:pt modelId="{7100094D-38F6-4F92-9713-B2CD2F5F0E39}" type="parTrans" cxnId="{AF526CE4-AD97-4107-8B33-F7190D1503B0}">
      <dgm:prSet/>
      <dgm:spPr/>
      <dgm:t>
        <a:bodyPr/>
        <a:lstStyle/>
        <a:p>
          <a:endParaRPr lang="en-CA"/>
        </a:p>
      </dgm:t>
    </dgm:pt>
    <dgm:pt modelId="{F16D853D-150C-4CD7-9E57-F365B6EBF1CD}" type="sibTrans" cxnId="{AF526CE4-AD97-4107-8B33-F7190D1503B0}">
      <dgm:prSet/>
      <dgm:spPr/>
      <dgm:t>
        <a:bodyPr/>
        <a:lstStyle/>
        <a:p>
          <a:endParaRPr lang="en-CA"/>
        </a:p>
      </dgm:t>
    </dgm:pt>
    <dgm:pt modelId="{FEC76CE6-29AC-4D4F-AEF4-577092A93940}">
      <dgm:prSet/>
      <dgm:spPr/>
      <dgm:t>
        <a:bodyPr/>
        <a:lstStyle/>
        <a:p>
          <a:r>
            <a:rPr lang="en-CA" smtClean="0"/>
            <a:t>Machinery and Equipment Safety</a:t>
          </a:r>
          <a:endParaRPr lang="en-CA"/>
        </a:p>
      </dgm:t>
    </dgm:pt>
    <dgm:pt modelId="{979C195E-16FD-4D22-9A40-8BE5CDBE55E8}" type="parTrans" cxnId="{BC9F4666-4E4C-43C3-8F4D-9CDD2EB2B5AC}">
      <dgm:prSet/>
      <dgm:spPr/>
      <dgm:t>
        <a:bodyPr/>
        <a:lstStyle/>
        <a:p>
          <a:endParaRPr lang="en-CA"/>
        </a:p>
      </dgm:t>
    </dgm:pt>
    <dgm:pt modelId="{7194C8CF-077B-457E-940E-06A2E0CAF79D}" type="sibTrans" cxnId="{BC9F4666-4E4C-43C3-8F4D-9CDD2EB2B5AC}">
      <dgm:prSet/>
      <dgm:spPr/>
      <dgm:t>
        <a:bodyPr/>
        <a:lstStyle/>
        <a:p>
          <a:endParaRPr lang="en-CA"/>
        </a:p>
      </dgm:t>
    </dgm:pt>
    <dgm:pt modelId="{606E8BD7-6CAB-4942-A771-BFD9CA21898F}">
      <dgm:prSet/>
      <dgm:spPr/>
      <dgm:t>
        <a:bodyPr/>
        <a:lstStyle/>
        <a:p>
          <a:r>
            <a:rPr lang="en-CA" smtClean="0"/>
            <a:t>Mobile Shelving Unit</a:t>
          </a:r>
          <a:endParaRPr lang="en-CA"/>
        </a:p>
      </dgm:t>
    </dgm:pt>
    <dgm:pt modelId="{40DDB020-6E5E-4B34-AC63-499CADBA7872}" type="parTrans" cxnId="{BB47F156-F2CC-45CB-AD44-F9F6C7351BA2}">
      <dgm:prSet/>
      <dgm:spPr/>
      <dgm:t>
        <a:bodyPr/>
        <a:lstStyle/>
        <a:p>
          <a:endParaRPr lang="en-CA"/>
        </a:p>
      </dgm:t>
    </dgm:pt>
    <dgm:pt modelId="{9F14A542-4485-4BA6-BB33-0A18CC8124B6}" type="sibTrans" cxnId="{BB47F156-F2CC-45CB-AD44-F9F6C7351BA2}">
      <dgm:prSet/>
      <dgm:spPr/>
      <dgm:t>
        <a:bodyPr/>
        <a:lstStyle/>
        <a:p>
          <a:endParaRPr lang="en-CA"/>
        </a:p>
      </dgm:t>
    </dgm:pt>
    <dgm:pt modelId="{A3BE15FD-85D4-42F7-B958-FC4A14FF3A0A}">
      <dgm:prSet/>
      <dgm:spPr/>
      <dgm:t>
        <a:bodyPr/>
        <a:lstStyle/>
        <a:p>
          <a:r>
            <a:rPr lang="en-CA" smtClean="0"/>
            <a:t>Opex 150 Mail Extraction Machine</a:t>
          </a:r>
          <a:endParaRPr lang="en-CA"/>
        </a:p>
      </dgm:t>
    </dgm:pt>
    <dgm:pt modelId="{E0730B39-8CD7-4DF4-A1E3-D7D3C0783C28}" type="parTrans" cxnId="{D7DA8CA3-8F4A-4A4C-B307-C138C86892D0}">
      <dgm:prSet/>
      <dgm:spPr/>
      <dgm:t>
        <a:bodyPr/>
        <a:lstStyle/>
        <a:p>
          <a:endParaRPr lang="en-CA"/>
        </a:p>
      </dgm:t>
    </dgm:pt>
    <dgm:pt modelId="{9FA9DC54-0866-4EAE-82B3-46C426FD5638}" type="sibTrans" cxnId="{D7DA8CA3-8F4A-4A4C-B307-C138C86892D0}">
      <dgm:prSet/>
      <dgm:spPr/>
      <dgm:t>
        <a:bodyPr/>
        <a:lstStyle/>
        <a:p>
          <a:endParaRPr lang="en-CA"/>
        </a:p>
      </dgm:t>
    </dgm:pt>
    <dgm:pt modelId="{EB3BEDD1-7C70-4F4D-AB08-A0DEBC2994A0}">
      <dgm:prSet/>
      <dgm:spPr/>
      <dgm:t>
        <a:bodyPr/>
        <a:lstStyle/>
        <a:p>
          <a:r>
            <a:rPr lang="en-CA" smtClean="0"/>
            <a:t>Opex 51 Mail Extraction Machine</a:t>
          </a:r>
          <a:endParaRPr lang="en-CA"/>
        </a:p>
      </dgm:t>
    </dgm:pt>
    <dgm:pt modelId="{367C6A0B-157F-470F-BD7C-B7EB1E022494}" type="parTrans" cxnId="{DC2BF4D1-D4C1-48E7-BAA1-A9D4C81186C2}">
      <dgm:prSet/>
      <dgm:spPr/>
      <dgm:t>
        <a:bodyPr/>
        <a:lstStyle/>
        <a:p>
          <a:endParaRPr lang="en-CA"/>
        </a:p>
      </dgm:t>
    </dgm:pt>
    <dgm:pt modelId="{1258A309-4DCE-440F-9965-A8AFC343FCE4}" type="sibTrans" cxnId="{DC2BF4D1-D4C1-48E7-BAA1-A9D4C81186C2}">
      <dgm:prSet/>
      <dgm:spPr/>
      <dgm:t>
        <a:bodyPr/>
        <a:lstStyle/>
        <a:p>
          <a:endParaRPr lang="en-CA"/>
        </a:p>
      </dgm:t>
    </dgm:pt>
    <dgm:pt modelId="{26CCAEA3-954D-44F0-8910-D81DC26BBC84}">
      <dgm:prSet/>
      <dgm:spPr/>
      <dgm:t>
        <a:bodyPr/>
        <a:lstStyle/>
        <a:p>
          <a:r>
            <a:rPr lang="en-CA" smtClean="0"/>
            <a:t>Opex MPS 30 Sorter Machine</a:t>
          </a:r>
          <a:endParaRPr lang="en-CA"/>
        </a:p>
      </dgm:t>
    </dgm:pt>
    <dgm:pt modelId="{2991E422-3112-4A50-A923-221C956D6EBA}" type="parTrans" cxnId="{66C5DE0E-6523-42D0-8539-F717EB13E28C}">
      <dgm:prSet/>
      <dgm:spPr/>
      <dgm:t>
        <a:bodyPr/>
        <a:lstStyle/>
        <a:p>
          <a:endParaRPr lang="en-CA"/>
        </a:p>
      </dgm:t>
    </dgm:pt>
    <dgm:pt modelId="{571A3173-09AD-40FB-8B21-206AB9CCD041}" type="sibTrans" cxnId="{66C5DE0E-6523-42D0-8539-F717EB13E28C}">
      <dgm:prSet/>
      <dgm:spPr/>
      <dgm:t>
        <a:bodyPr/>
        <a:lstStyle/>
        <a:p>
          <a:endParaRPr lang="en-CA"/>
        </a:p>
      </dgm:t>
    </dgm:pt>
    <dgm:pt modelId="{72D96B9A-77FB-44AE-AB2C-74B6EA7DAE31}">
      <dgm:prSet/>
      <dgm:spPr/>
      <dgm:t>
        <a:bodyPr/>
        <a:lstStyle/>
        <a:p>
          <a:r>
            <a:rPr lang="en-CA" smtClean="0"/>
            <a:t>X Series Transport Machine</a:t>
          </a:r>
          <a:endParaRPr lang="en-CA"/>
        </a:p>
      </dgm:t>
    </dgm:pt>
    <dgm:pt modelId="{13DD4B1E-3C86-4748-969D-894D9707B6B2}" type="parTrans" cxnId="{FE4E142F-1124-459C-83FB-628CE5674563}">
      <dgm:prSet/>
      <dgm:spPr/>
      <dgm:t>
        <a:bodyPr/>
        <a:lstStyle/>
        <a:p>
          <a:endParaRPr lang="en-CA"/>
        </a:p>
      </dgm:t>
    </dgm:pt>
    <dgm:pt modelId="{D8094147-77A1-41F5-9831-F3141410F998}" type="sibTrans" cxnId="{FE4E142F-1124-459C-83FB-628CE5674563}">
      <dgm:prSet/>
      <dgm:spPr/>
      <dgm:t>
        <a:bodyPr/>
        <a:lstStyle/>
        <a:p>
          <a:endParaRPr lang="en-CA"/>
        </a:p>
      </dgm:t>
    </dgm:pt>
    <dgm:pt modelId="{8C00153E-40CD-4803-8026-34810BFB66E8}">
      <dgm:prSet/>
      <dgm:spPr/>
      <dgm:t>
        <a:bodyPr/>
        <a:lstStyle/>
        <a:p>
          <a:r>
            <a:rPr lang="en-CA" smtClean="0"/>
            <a:t>Conveyors</a:t>
          </a:r>
          <a:endParaRPr lang="en-CA"/>
        </a:p>
      </dgm:t>
    </dgm:pt>
    <dgm:pt modelId="{E1ACC0A5-18C8-458A-9DCC-C555B2C3FF03}" type="parTrans" cxnId="{0CD38D99-0D7C-4FDE-98CE-54E795B52647}">
      <dgm:prSet/>
      <dgm:spPr/>
      <dgm:t>
        <a:bodyPr/>
        <a:lstStyle/>
        <a:p>
          <a:endParaRPr lang="en-CA"/>
        </a:p>
      </dgm:t>
    </dgm:pt>
    <dgm:pt modelId="{15CA463B-4027-4FE9-A188-8C1E63B0E759}" type="sibTrans" cxnId="{0CD38D99-0D7C-4FDE-98CE-54E795B52647}">
      <dgm:prSet/>
      <dgm:spPr/>
      <dgm:t>
        <a:bodyPr/>
        <a:lstStyle/>
        <a:p>
          <a:endParaRPr lang="en-CA"/>
        </a:p>
      </dgm:t>
    </dgm:pt>
    <dgm:pt modelId="{429E3CB0-EFBB-448F-AA13-E7BEAC4D5124}">
      <dgm:prSet/>
      <dgm:spPr/>
      <dgm:t>
        <a:bodyPr/>
        <a:lstStyle/>
        <a:p>
          <a:r>
            <a:rPr lang="en-CA" smtClean="0"/>
            <a:t>Hand Truck</a:t>
          </a:r>
          <a:endParaRPr lang="en-CA"/>
        </a:p>
      </dgm:t>
    </dgm:pt>
    <dgm:pt modelId="{821CD7EA-3730-4FB6-AFFF-14BA8E190408}" type="parTrans" cxnId="{B747FB7C-E235-470E-B51A-667C6D293F35}">
      <dgm:prSet/>
      <dgm:spPr/>
      <dgm:t>
        <a:bodyPr/>
        <a:lstStyle/>
        <a:p>
          <a:endParaRPr lang="en-CA"/>
        </a:p>
      </dgm:t>
    </dgm:pt>
    <dgm:pt modelId="{280195F5-8196-4F84-82FF-EAC5D9BDC087}" type="sibTrans" cxnId="{B747FB7C-E235-470E-B51A-667C6D293F35}">
      <dgm:prSet/>
      <dgm:spPr/>
      <dgm:t>
        <a:bodyPr/>
        <a:lstStyle/>
        <a:p>
          <a:endParaRPr lang="en-CA"/>
        </a:p>
      </dgm:t>
    </dgm:pt>
    <dgm:pt modelId="{2149C797-8A06-44BB-83EB-EBACA4C7C6D3}">
      <dgm:prSet/>
      <dgm:spPr/>
      <dgm:t>
        <a:bodyPr/>
        <a:lstStyle/>
        <a:p>
          <a:r>
            <a:rPr lang="en-CA" smtClean="0"/>
            <a:t>High Lift Pallet Jack</a:t>
          </a:r>
          <a:endParaRPr lang="en-CA"/>
        </a:p>
      </dgm:t>
    </dgm:pt>
    <dgm:pt modelId="{BB1DA15D-CC8F-4981-9B8C-C40EF1DBE9F1}" type="parTrans" cxnId="{681A99C8-25F3-49A6-9F11-842C31262D83}">
      <dgm:prSet/>
      <dgm:spPr/>
      <dgm:t>
        <a:bodyPr/>
        <a:lstStyle/>
        <a:p>
          <a:endParaRPr lang="en-CA"/>
        </a:p>
      </dgm:t>
    </dgm:pt>
    <dgm:pt modelId="{1AE5DD7D-E2D9-4D62-970A-B88491A31C83}" type="sibTrans" cxnId="{681A99C8-25F3-49A6-9F11-842C31262D83}">
      <dgm:prSet/>
      <dgm:spPr/>
      <dgm:t>
        <a:bodyPr/>
        <a:lstStyle/>
        <a:p>
          <a:endParaRPr lang="en-CA"/>
        </a:p>
      </dgm:t>
    </dgm:pt>
    <dgm:pt modelId="{66DB4CDD-474D-44F5-A6BA-0337B948CEFF}">
      <dgm:prSet/>
      <dgm:spPr/>
      <dgm:t>
        <a:bodyPr/>
        <a:lstStyle/>
        <a:p>
          <a:r>
            <a:rPr lang="en-CA" smtClean="0"/>
            <a:t>Ladders</a:t>
          </a:r>
          <a:endParaRPr lang="en-CA"/>
        </a:p>
      </dgm:t>
    </dgm:pt>
    <dgm:pt modelId="{6258B488-4D2B-472E-8FB2-1DEB6F26BFC4}" type="parTrans" cxnId="{B95C8C92-00C0-4F45-B860-947B79CDB6DD}">
      <dgm:prSet/>
      <dgm:spPr/>
      <dgm:t>
        <a:bodyPr/>
        <a:lstStyle/>
        <a:p>
          <a:endParaRPr lang="en-CA"/>
        </a:p>
      </dgm:t>
    </dgm:pt>
    <dgm:pt modelId="{6C0235EB-45AC-463A-B800-32E1F3B62D65}" type="sibTrans" cxnId="{B95C8C92-00C0-4F45-B860-947B79CDB6DD}">
      <dgm:prSet/>
      <dgm:spPr/>
      <dgm:t>
        <a:bodyPr/>
        <a:lstStyle/>
        <a:p>
          <a:endParaRPr lang="en-CA"/>
        </a:p>
      </dgm:t>
    </dgm:pt>
    <dgm:pt modelId="{DEE1659A-7C1E-4A9A-B383-EF44986BACEC}">
      <dgm:prSet/>
      <dgm:spPr/>
      <dgm:t>
        <a:bodyPr/>
        <a:lstStyle/>
        <a:p>
          <a:r>
            <a:rPr lang="en-CA" smtClean="0"/>
            <a:t>Manual Pallet Jack</a:t>
          </a:r>
          <a:endParaRPr lang="en-CA"/>
        </a:p>
      </dgm:t>
    </dgm:pt>
    <dgm:pt modelId="{4F9DB931-2783-46C7-A5BC-D2A588F71FA7}" type="parTrans" cxnId="{C261DC2D-6C99-4071-B99D-5EFEBA5A963A}">
      <dgm:prSet/>
      <dgm:spPr/>
      <dgm:t>
        <a:bodyPr/>
        <a:lstStyle/>
        <a:p>
          <a:endParaRPr lang="en-CA"/>
        </a:p>
      </dgm:t>
    </dgm:pt>
    <dgm:pt modelId="{50324D72-73DA-4425-864E-EBE719F73A66}" type="sibTrans" cxnId="{C261DC2D-6C99-4071-B99D-5EFEBA5A963A}">
      <dgm:prSet/>
      <dgm:spPr/>
      <dgm:t>
        <a:bodyPr/>
        <a:lstStyle/>
        <a:p>
          <a:endParaRPr lang="en-CA"/>
        </a:p>
      </dgm:t>
    </dgm:pt>
    <dgm:pt modelId="{0EA69418-D6F3-4192-BC20-3BA67C8D8A32}" type="pres">
      <dgm:prSet presAssocID="{E2FB9405-8D81-4B4B-953C-F030330065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E727739-9EE1-4EA9-BF44-26350579C380}" type="pres">
      <dgm:prSet presAssocID="{A0E56327-3753-409C-A337-61FDFD88DB42}" presName="composite" presStyleCnt="0"/>
      <dgm:spPr/>
      <dgm:t>
        <a:bodyPr/>
        <a:lstStyle/>
        <a:p>
          <a:endParaRPr lang="en-CA"/>
        </a:p>
      </dgm:t>
    </dgm:pt>
    <dgm:pt modelId="{913F1FDA-A2B9-440B-B6F5-484251365A5A}" type="pres">
      <dgm:prSet presAssocID="{A0E56327-3753-409C-A337-61FDFD88DB4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86601CA-6E98-4734-857A-120981A7CED0}" type="pres">
      <dgm:prSet presAssocID="{A0E56327-3753-409C-A337-61FDFD88DB4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195E8FD-F711-40F4-B6E8-A0890FE07282}" type="pres">
      <dgm:prSet presAssocID="{465E70B9-52E5-4027-92D8-E0B32824AB5D}" presName="space" presStyleCnt="0"/>
      <dgm:spPr/>
      <dgm:t>
        <a:bodyPr/>
        <a:lstStyle/>
        <a:p>
          <a:endParaRPr lang="en-CA"/>
        </a:p>
      </dgm:t>
    </dgm:pt>
    <dgm:pt modelId="{855F8313-37C8-4FB4-A7DA-50B98DFACE55}" type="pres">
      <dgm:prSet presAssocID="{86220EDD-7BBA-468F-8085-5CEC3282DC79}" presName="composite" presStyleCnt="0"/>
      <dgm:spPr/>
      <dgm:t>
        <a:bodyPr/>
        <a:lstStyle/>
        <a:p>
          <a:endParaRPr lang="en-CA"/>
        </a:p>
      </dgm:t>
    </dgm:pt>
    <dgm:pt modelId="{80AA0AA7-E098-43A5-839C-08EDE75292BD}" type="pres">
      <dgm:prSet presAssocID="{86220EDD-7BBA-468F-8085-5CEC3282DC79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3A4988D-FCB3-41BC-A26F-43FA8B2FD021}" type="pres">
      <dgm:prSet presAssocID="{86220EDD-7BBA-468F-8085-5CEC3282DC79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26F0A00-CA8B-46F2-A1E1-B6E44FB552CD}" type="pres">
      <dgm:prSet presAssocID="{6155A05D-5C6C-4855-96C6-8C7CE64DDCC2}" presName="space" presStyleCnt="0"/>
      <dgm:spPr/>
      <dgm:t>
        <a:bodyPr/>
        <a:lstStyle/>
        <a:p>
          <a:endParaRPr lang="en-CA"/>
        </a:p>
      </dgm:t>
    </dgm:pt>
    <dgm:pt modelId="{738C09F7-7EC1-41F9-947E-6E6E96298669}" type="pres">
      <dgm:prSet presAssocID="{53D34E5B-4761-45C9-B908-48BCEF29596F}" presName="composite" presStyleCnt="0"/>
      <dgm:spPr/>
      <dgm:t>
        <a:bodyPr/>
        <a:lstStyle/>
        <a:p>
          <a:endParaRPr lang="en-CA"/>
        </a:p>
      </dgm:t>
    </dgm:pt>
    <dgm:pt modelId="{CED1CF8B-B9B2-4B76-8907-091C75E7BB07}" type="pres">
      <dgm:prSet presAssocID="{53D34E5B-4761-45C9-B908-48BCEF29596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54F447C-837F-44B6-8C85-69A78277496B}" type="pres">
      <dgm:prSet presAssocID="{53D34E5B-4761-45C9-B908-48BCEF29596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3B0452E-ACE7-4321-82A3-3D0BBF24F83F}" type="pres">
      <dgm:prSet presAssocID="{40BB5391-0055-4FD3-909D-584436BFC4C3}" presName="space" presStyleCnt="0"/>
      <dgm:spPr/>
      <dgm:t>
        <a:bodyPr/>
        <a:lstStyle/>
        <a:p>
          <a:endParaRPr lang="en-CA"/>
        </a:p>
      </dgm:t>
    </dgm:pt>
    <dgm:pt modelId="{BD30B8D9-78AD-4ADE-8638-C7312AAFF769}" type="pres">
      <dgm:prSet presAssocID="{7AC818C3-B7C0-4AEB-9ECB-F782C54105B3}" presName="composite" presStyleCnt="0"/>
      <dgm:spPr/>
      <dgm:t>
        <a:bodyPr/>
        <a:lstStyle/>
        <a:p>
          <a:endParaRPr lang="en-CA"/>
        </a:p>
      </dgm:t>
    </dgm:pt>
    <dgm:pt modelId="{508F9D08-563D-487A-996F-497DF972F088}" type="pres">
      <dgm:prSet presAssocID="{7AC818C3-B7C0-4AEB-9ECB-F782C54105B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B75671-E418-453F-81C7-CCA728CF49F6}" type="pres">
      <dgm:prSet presAssocID="{7AC818C3-B7C0-4AEB-9ECB-F782C54105B3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B471C3EE-57A1-4F53-8C89-6B8E41114CAD}" type="presOf" srcId="{E7ED04A7-558A-4374-8A62-312404813BFF}" destId="{054F447C-837F-44B6-8C85-69A78277496B}" srcOrd="0" destOrd="3" presId="urn:microsoft.com/office/officeart/2005/8/layout/hList1"/>
    <dgm:cxn modelId="{B73E9053-792A-42ED-BA02-7F64C088F013}" type="presOf" srcId="{D5F0038B-245E-40E4-AA40-B6E9A303D695}" destId="{36B75671-E418-453F-81C7-CCA728CF49F6}" srcOrd="0" destOrd="13" presId="urn:microsoft.com/office/officeart/2005/8/layout/hList1"/>
    <dgm:cxn modelId="{9DE93E46-CA0A-45CC-8453-F79AE18EF103}" srcId="{53D34E5B-4761-45C9-B908-48BCEF29596F}" destId="{C7F76DF8-1CB6-44E6-84F3-C7AF80E96BF3}" srcOrd="1" destOrd="0" parTransId="{796788E8-F58A-4A4C-9E1D-61430C60D379}" sibTransId="{2446474B-F47D-458D-8029-3A8938307547}"/>
    <dgm:cxn modelId="{96F7E459-AB76-4C5D-A7E9-BFFE9B83D82B}" type="presOf" srcId="{3BBEA040-4F32-4583-9385-A9B29702A89E}" destId="{36B75671-E418-453F-81C7-CCA728CF49F6}" srcOrd="0" destOrd="10" presId="urn:microsoft.com/office/officeart/2005/8/layout/hList1"/>
    <dgm:cxn modelId="{047353B8-F780-4EB7-84AE-30865FE2512B}" type="presOf" srcId="{8311220E-4D3D-4417-81BA-F3FE6B83DC59}" destId="{36B75671-E418-453F-81C7-CCA728CF49F6}" srcOrd="0" destOrd="4" presId="urn:microsoft.com/office/officeart/2005/8/layout/hList1"/>
    <dgm:cxn modelId="{CFC917E0-74A8-4CE0-A78A-CD0FF5F02B20}" srcId="{7AC818C3-B7C0-4AEB-9ECB-F782C54105B3}" destId="{849A4F18-A451-47D3-AC13-99D408DD53B2}" srcOrd="3" destOrd="0" parTransId="{D43FF26D-0D59-4F90-8C0B-6C7343D9E386}" sibTransId="{75A9F77F-DFE0-40F2-B4C5-E091346A8457}"/>
    <dgm:cxn modelId="{87343C83-264E-482B-AF88-17AFEAD3895A}" type="presOf" srcId="{35AE513D-22C9-4A7D-80A9-1B57E3C06115}" destId="{36B75671-E418-453F-81C7-CCA728CF49F6}" srcOrd="0" destOrd="5" presId="urn:microsoft.com/office/officeart/2005/8/layout/hList1"/>
    <dgm:cxn modelId="{053FFF8C-8595-40A2-9759-B048B332B243}" type="presOf" srcId="{849A4F18-A451-47D3-AC13-99D408DD53B2}" destId="{36B75671-E418-453F-81C7-CCA728CF49F6}" srcOrd="0" destOrd="3" presId="urn:microsoft.com/office/officeart/2005/8/layout/hList1"/>
    <dgm:cxn modelId="{7A70388E-75B2-4979-8F63-1AC8B191DF33}" type="presOf" srcId="{8C00153E-40CD-4803-8026-34810BFB66E8}" destId="{93A4988D-FCB3-41BC-A26F-43FA8B2FD021}" srcOrd="0" destOrd="1" presId="urn:microsoft.com/office/officeart/2005/8/layout/hList1"/>
    <dgm:cxn modelId="{BB5D9806-DD82-47CE-9440-33D741F7A516}" srcId="{7AC818C3-B7C0-4AEB-9ECB-F782C54105B3}" destId="{1E6398C4-4869-48C8-AAA0-C6287E92522A}" srcOrd="1" destOrd="0" parTransId="{15A6748A-3028-4B82-9F36-D4E2E732CDFB}" sibTransId="{141732FE-1F78-4649-AF59-2F51FBBACEF1}"/>
    <dgm:cxn modelId="{700738BB-DE52-44C4-A8AB-FCD0C66865A4}" type="presOf" srcId="{35D6A7B7-CCE4-4BB1-AC81-B2C02A150D08}" destId="{36B75671-E418-453F-81C7-CCA728CF49F6}" srcOrd="0" destOrd="19" presId="urn:microsoft.com/office/officeart/2005/8/layout/hList1"/>
    <dgm:cxn modelId="{4A5F5153-BCA7-4218-A79B-F46AC08D24DE}" type="presOf" srcId="{B17EFB60-2ABF-4F57-9D61-81E2A7B9D318}" destId="{93A4988D-FCB3-41BC-A26F-43FA8B2FD021}" srcOrd="0" destOrd="0" presId="urn:microsoft.com/office/officeart/2005/8/layout/hList1"/>
    <dgm:cxn modelId="{7AE3AF6B-B902-4705-B825-AA7E0226553A}" srcId="{7AC818C3-B7C0-4AEB-9ECB-F782C54105B3}" destId="{35AE513D-22C9-4A7D-80A9-1B57E3C06115}" srcOrd="5" destOrd="0" parTransId="{CA766B19-169C-4DA3-8C28-75E8CB690D35}" sibTransId="{B600C301-9623-4445-8841-434FE9273F01}"/>
    <dgm:cxn modelId="{AF526CE4-AD97-4107-8B33-F7190D1503B0}" srcId="{53D34E5B-4761-45C9-B908-48BCEF29596F}" destId="{8412F738-558E-4F1F-A417-13635F80C802}" srcOrd="5" destOrd="0" parTransId="{7100094D-38F6-4F92-9713-B2CD2F5F0E39}" sibTransId="{F16D853D-150C-4CD7-9E57-F365B6EBF1CD}"/>
    <dgm:cxn modelId="{1CC8E9DD-BE12-493F-8A63-6B40E814DEB3}" srcId="{53D34E5B-4761-45C9-B908-48BCEF29596F}" destId="{D3A589F4-EF3C-4D60-B1F4-17A3ECC105AE}" srcOrd="2" destOrd="0" parTransId="{A5E4C977-3980-4AD0-83F1-0845035B6557}" sibTransId="{D4AA14C8-301F-4885-AE35-0FB74AC7CE58}"/>
    <dgm:cxn modelId="{DF9559A4-1093-4092-BEB1-51BB9EDFDDB0}" type="presOf" srcId="{F8AD1738-AAA8-4223-92E3-469E20E0F55B}" destId="{E86601CA-6E98-4734-857A-120981A7CED0}" srcOrd="0" destOrd="1" presId="urn:microsoft.com/office/officeart/2005/8/layout/hList1"/>
    <dgm:cxn modelId="{31CCE20E-E391-4D36-A702-AB4F86F84F58}" type="presOf" srcId="{9EF82B1C-7080-4095-8723-497186C9EC49}" destId="{36B75671-E418-453F-81C7-CCA728CF49F6}" srcOrd="0" destOrd="15" presId="urn:microsoft.com/office/officeart/2005/8/layout/hList1"/>
    <dgm:cxn modelId="{7CCB9113-D1AB-43C0-A4DE-DA582EA472AC}" type="presOf" srcId="{FEC76CE6-29AC-4D4F-AEF4-577092A93940}" destId="{054F447C-837F-44B6-8C85-69A78277496B}" srcOrd="0" destOrd="6" presId="urn:microsoft.com/office/officeart/2005/8/layout/hList1"/>
    <dgm:cxn modelId="{2CBF7F0A-BF03-4D76-92DB-24852EA22E8B}" type="presOf" srcId="{86066C7F-1111-41B6-9530-2FBB1351EE3E}" destId="{E86601CA-6E98-4734-857A-120981A7CED0}" srcOrd="0" destOrd="3" presId="urn:microsoft.com/office/officeart/2005/8/layout/hList1"/>
    <dgm:cxn modelId="{DDF1D4AD-3E1F-40A5-B1BF-ADC40D9C5405}" type="presOf" srcId="{77019AFF-34C2-42F4-B6F3-2C55FAEAE415}" destId="{E86601CA-6E98-4734-857A-120981A7CED0}" srcOrd="0" destOrd="15" presId="urn:microsoft.com/office/officeart/2005/8/layout/hList1"/>
    <dgm:cxn modelId="{8BEB6E20-5FF2-4431-992B-8B5793F0392C}" srcId="{53D34E5B-4761-45C9-B908-48BCEF29596F}" destId="{E7ED04A7-558A-4374-8A62-312404813BFF}" srcOrd="3" destOrd="0" parTransId="{CB1F7664-C88C-40CE-8D97-34C1DDEA811D}" sibTransId="{3E2C9096-AC28-4DA3-BCCA-E0AF0C07B767}"/>
    <dgm:cxn modelId="{24BCF489-3336-499F-A122-93E9A2AEE804}" type="presOf" srcId="{CFD1D4AA-4329-4B44-A068-F30A9B717D7C}" destId="{E86601CA-6E98-4734-857A-120981A7CED0}" srcOrd="0" destOrd="8" presId="urn:microsoft.com/office/officeart/2005/8/layout/hList1"/>
    <dgm:cxn modelId="{AB53ACF4-D468-4C08-82E1-529213CD17CB}" srcId="{A0E56327-3753-409C-A337-61FDFD88DB42}" destId="{CFD1D4AA-4329-4B44-A068-F30A9B717D7C}" srcOrd="8" destOrd="0" parTransId="{819EC21B-3F7B-4601-B30A-4390B5A69528}" sibTransId="{7F11959C-C5A2-4811-B421-EFAC56A90F49}"/>
    <dgm:cxn modelId="{A56652C3-2A07-4F61-A1FE-851C7B433C2D}" type="presOf" srcId="{606E8BD7-6CAB-4942-A771-BFD9CA21898F}" destId="{054F447C-837F-44B6-8C85-69A78277496B}" srcOrd="0" destOrd="7" presId="urn:microsoft.com/office/officeart/2005/8/layout/hList1"/>
    <dgm:cxn modelId="{5A219752-E7C4-4DF5-85F2-7D04C38B3725}" srcId="{7AC818C3-B7C0-4AEB-9ECB-F782C54105B3}" destId="{DCEDB7B1-28D3-48D8-8A50-F3DD17F3EC5F}" srcOrd="14" destOrd="0" parTransId="{B49EF877-FF86-4932-81B0-4CB640ABBF96}" sibTransId="{94834DDC-FC23-473E-84EA-5E4BFA89085C}"/>
    <dgm:cxn modelId="{BB47F156-F2CC-45CB-AD44-F9F6C7351BA2}" srcId="{53D34E5B-4761-45C9-B908-48BCEF29596F}" destId="{606E8BD7-6CAB-4942-A771-BFD9CA21898F}" srcOrd="7" destOrd="0" parTransId="{40DDB020-6E5E-4B34-AC63-499CADBA7872}" sibTransId="{9F14A542-4485-4BA6-BB33-0A18CC8124B6}"/>
    <dgm:cxn modelId="{E0837C67-6495-4608-A0B1-996533F057F6}" type="presOf" srcId="{834F6303-B586-40C8-9167-DC9BC564EE3E}" destId="{36B75671-E418-453F-81C7-CCA728CF49F6}" srcOrd="0" destOrd="0" presId="urn:microsoft.com/office/officeart/2005/8/layout/hList1"/>
    <dgm:cxn modelId="{0300E6A1-DEEE-423B-8EBF-5FD0832093CA}" srcId="{A0E56327-3753-409C-A337-61FDFD88DB42}" destId="{33DFEFA3-EE24-4FAF-B873-79A992880DC3}" srcOrd="13" destOrd="0" parTransId="{4B161263-983C-4CD3-99D4-A40D204B5FCB}" sibTransId="{C19FEA88-2F82-42B0-9633-7F9C1AD7E4B6}"/>
    <dgm:cxn modelId="{4F6C0701-9064-46C8-B22D-8A2AD07E5340}" type="presOf" srcId="{26CCAEA3-954D-44F0-8910-D81DC26BBC84}" destId="{054F447C-837F-44B6-8C85-69A78277496B}" srcOrd="0" destOrd="10" presId="urn:microsoft.com/office/officeart/2005/8/layout/hList1"/>
    <dgm:cxn modelId="{A4F271C6-6B29-4F09-89D6-6B60E30D277C}" srcId="{A0E56327-3753-409C-A337-61FDFD88DB42}" destId="{E3BD51BD-6539-4740-A049-8FFD32A143AF}" srcOrd="10" destOrd="0" parTransId="{347FEB90-68D4-4ECB-9712-4298AA3D8697}" sibTransId="{ECE2455C-F8D0-4532-91AC-4CC2FDAFA992}"/>
    <dgm:cxn modelId="{E1DF28E6-C92F-4131-9353-AA5022E8BA31}" type="presOf" srcId="{A6156E01-BBAF-4075-A5E1-D3A32B9BD344}" destId="{36B75671-E418-453F-81C7-CCA728CF49F6}" srcOrd="0" destOrd="7" presId="urn:microsoft.com/office/officeart/2005/8/layout/hList1"/>
    <dgm:cxn modelId="{CC77DD26-3D53-418B-A439-C5DEFA6D539A}" type="presOf" srcId="{86220EDD-7BBA-468F-8085-5CEC3282DC79}" destId="{80AA0AA7-E098-43A5-839C-08EDE75292BD}" srcOrd="0" destOrd="0" presId="urn:microsoft.com/office/officeart/2005/8/layout/hList1"/>
    <dgm:cxn modelId="{9EE27D56-3647-4A62-8087-39896C77AEE2}" srcId="{53D34E5B-4761-45C9-B908-48BCEF29596F}" destId="{3BCD17BE-A1DD-4903-95A7-9BEBFF108203}" srcOrd="4" destOrd="0" parTransId="{C7FB40AF-5278-4761-9AC3-1F143F6624D8}" sibTransId="{DCCBD687-4E6F-4AFE-AF41-8FE7EC4EDDF6}"/>
    <dgm:cxn modelId="{90A920DF-FEC9-4518-8D28-764FC094F596}" srcId="{7AC818C3-B7C0-4AEB-9ECB-F782C54105B3}" destId="{4D670DE4-747A-4073-9A32-6DD5CECD4202}" srcOrd="17" destOrd="0" parTransId="{B3A79F3A-D7A3-496E-943C-F1673B141F32}" sibTransId="{CBF11281-5CE9-455F-B427-D0942DF6A923}"/>
    <dgm:cxn modelId="{30123BB9-D051-4074-8C58-BB156FB11764}" type="presOf" srcId="{D31D8776-3318-4BBA-B9CC-2F883C069D7B}" destId="{E86601CA-6E98-4734-857A-120981A7CED0}" srcOrd="0" destOrd="7" presId="urn:microsoft.com/office/officeart/2005/8/layout/hList1"/>
    <dgm:cxn modelId="{D9E079CD-4ED3-4467-8D49-81D7D3979D9C}" srcId="{A0E56327-3753-409C-A337-61FDFD88DB42}" destId="{25D3F683-5773-416B-9D75-75EB051A7774}" srcOrd="5" destOrd="0" parTransId="{C87FEA97-11D1-425D-83A0-70BC17AA08F1}" sibTransId="{0288CFCD-76D5-4F93-BA82-04C8C5DEC03B}"/>
    <dgm:cxn modelId="{22F3BC04-2C1D-4A2B-AB74-C86756B4389F}" type="presOf" srcId="{429E3CB0-EFBB-448F-AA13-E7BEAC4D5124}" destId="{93A4988D-FCB3-41BC-A26F-43FA8B2FD021}" srcOrd="0" destOrd="2" presId="urn:microsoft.com/office/officeart/2005/8/layout/hList1"/>
    <dgm:cxn modelId="{C2F3DFB2-A28B-47A1-81C3-A5F1D87EC3A0}" type="presOf" srcId="{4D670DE4-747A-4073-9A32-6DD5CECD4202}" destId="{36B75671-E418-453F-81C7-CCA728CF49F6}" srcOrd="0" destOrd="17" presId="urn:microsoft.com/office/officeart/2005/8/layout/hList1"/>
    <dgm:cxn modelId="{036A0941-4602-4325-8CE6-BA64A3D47EC9}" type="presOf" srcId="{B9B0AC7C-352E-4919-BEEB-30EAB383DF6E}" destId="{E86601CA-6E98-4734-857A-120981A7CED0}" srcOrd="0" destOrd="14" presId="urn:microsoft.com/office/officeart/2005/8/layout/hList1"/>
    <dgm:cxn modelId="{C6AB752A-CA61-4917-8124-552F385FCBD5}" srcId="{86220EDD-7BBA-468F-8085-5CEC3282DC79}" destId="{B17EFB60-2ABF-4F57-9D61-81E2A7B9D318}" srcOrd="0" destOrd="0" parTransId="{032E7FA0-E19E-484D-AD87-BAF5E6761046}" sibTransId="{A3496BF3-6148-4C60-9CF3-2B473CBA851B}"/>
    <dgm:cxn modelId="{027D1BA0-5550-45DB-861B-9509F30E72DD}" srcId="{7AC818C3-B7C0-4AEB-9ECB-F782C54105B3}" destId="{BE012B13-CA51-4503-80FE-34C40B76BF78}" srcOrd="8" destOrd="0" parTransId="{AFDA8136-8E3E-44E0-8885-F3DB76CC9D5E}" sibTransId="{3F1660BF-4461-4670-878B-CD0D1079B86E}"/>
    <dgm:cxn modelId="{9088EF04-8EA0-4657-9C2E-93E0E28E4698}" type="presOf" srcId="{CC195D0E-B7CE-4C83-AED2-D57CF905575A}" destId="{E86601CA-6E98-4734-857A-120981A7CED0}" srcOrd="0" destOrd="9" presId="urn:microsoft.com/office/officeart/2005/8/layout/hList1"/>
    <dgm:cxn modelId="{7DE22BEA-38AC-4699-BA6A-220664D7F96C}" type="presOf" srcId="{7AC818C3-B7C0-4AEB-9ECB-F782C54105B3}" destId="{508F9D08-563D-487A-996F-497DF972F088}" srcOrd="0" destOrd="0" presId="urn:microsoft.com/office/officeart/2005/8/layout/hList1"/>
    <dgm:cxn modelId="{4884A30A-AF9C-4216-AB43-65722E4CD1E8}" srcId="{A0E56327-3753-409C-A337-61FDFD88DB42}" destId="{5EC2081A-67B6-4F84-8FC9-3FD8672FD58F}" srcOrd="2" destOrd="0" parTransId="{CDAF4E13-CCD3-4A07-8379-E997974B02DC}" sibTransId="{07F2D65E-A67B-4981-AA9C-B37BB56B3AED}"/>
    <dgm:cxn modelId="{A0F5B1DC-C439-45DC-B540-41DC53FCA4C3}" srcId="{A0E56327-3753-409C-A337-61FDFD88DB42}" destId="{1E9D0C4E-FA07-4343-A102-4A60B01C35BD}" srcOrd="4" destOrd="0" parTransId="{2FF3D724-99E9-46C1-AE9C-B1926B7EBF2F}" sibTransId="{372ECCD7-B7AF-4EAE-94F0-1B2B048BC155}"/>
    <dgm:cxn modelId="{4BC0606B-541D-4FB5-AAA5-3024D8B369EA}" srcId="{7AC818C3-B7C0-4AEB-9ECB-F782C54105B3}" destId="{9EF82B1C-7080-4095-8723-497186C9EC49}" srcOrd="15" destOrd="0" parTransId="{A51180E9-70A7-4036-ABE6-51A18D02FB5E}" sibTransId="{86677200-D6E7-4D67-82BF-1D7A8CAF3828}"/>
    <dgm:cxn modelId="{D4BBCDDC-CB8B-4AA0-8AE4-2C81CE0604E7}" type="presOf" srcId="{5724941A-31A2-45F2-9FDA-256984EDBF72}" destId="{36B75671-E418-453F-81C7-CCA728CF49F6}" srcOrd="0" destOrd="2" presId="urn:microsoft.com/office/officeart/2005/8/layout/hList1"/>
    <dgm:cxn modelId="{D7DA8CA3-8F4A-4A4C-B307-C138C86892D0}" srcId="{53D34E5B-4761-45C9-B908-48BCEF29596F}" destId="{A3BE15FD-85D4-42F7-B958-FC4A14FF3A0A}" srcOrd="8" destOrd="0" parTransId="{E0730B39-8CD7-4DF4-A1E3-D7D3C0783C28}" sibTransId="{9FA9DC54-0866-4EAE-82B3-46C426FD5638}"/>
    <dgm:cxn modelId="{FA3F2802-2476-4392-AC5B-63ECF5463478}" srcId="{E2FB9405-8D81-4B4B-953C-F0303300656B}" destId="{86220EDD-7BBA-468F-8085-5CEC3282DC79}" srcOrd="1" destOrd="0" parTransId="{C2EBB1AB-F283-4D49-B8B6-704B344E4C14}" sibTransId="{6155A05D-5C6C-4855-96C6-8C7CE64DDCC2}"/>
    <dgm:cxn modelId="{CDAF3C21-C8EA-4EA2-BC00-4D7B3EF64A64}" type="presOf" srcId="{E628F927-708B-4CD1-8E39-E4151DBB1F30}" destId="{054F447C-837F-44B6-8C85-69A78277496B}" srcOrd="0" destOrd="0" presId="urn:microsoft.com/office/officeart/2005/8/layout/hList1"/>
    <dgm:cxn modelId="{017C86AD-6713-4CDB-B225-BB91EA06243E}" type="presOf" srcId="{4265F66C-EAAF-4044-8B8F-ECB9EA6CFAAF}" destId="{36B75671-E418-453F-81C7-CCA728CF49F6}" srcOrd="0" destOrd="11" presId="urn:microsoft.com/office/officeart/2005/8/layout/hList1"/>
    <dgm:cxn modelId="{C261DC2D-6C99-4071-B99D-5EFEBA5A963A}" srcId="{86220EDD-7BBA-468F-8085-5CEC3282DC79}" destId="{DEE1659A-7C1E-4A9A-B383-EF44986BACEC}" srcOrd="5" destOrd="0" parTransId="{4F9DB931-2783-46C7-A5BC-D2A588F71FA7}" sibTransId="{50324D72-73DA-4425-864E-EBE719F73A66}"/>
    <dgm:cxn modelId="{76D828F2-74F9-417C-837F-90255A109DA6}" type="presOf" srcId="{E851B497-046E-4C5B-B280-34582AE14B86}" destId="{E86601CA-6E98-4734-857A-120981A7CED0}" srcOrd="0" destOrd="12" presId="urn:microsoft.com/office/officeart/2005/8/layout/hList1"/>
    <dgm:cxn modelId="{633A8D87-59E4-4221-81D9-C47C98915B19}" srcId="{7AC818C3-B7C0-4AEB-9ECB-F782C54105B3}" destId="{4265F66C-EAAF-4044-8B8F-ECB9EA6CFAAF}" srcOrd="11" destOrd="0" parTransId="{89A7E1AB-678E-4440-9A4D-8A1502097981}" sibTransId="{DE690780-463A-4B76-888D-AF1C5434F4D3}"/>
    <dgm:cxn modelId="{0CD767BB-7674-48F3-BAFC-3F2223B401B2}" srcId="{A0E56327-3753-409C-A337-61FDFD88DB42}" destId="{B9B0AC7C-352E-4919-BEEB-30EAB383DF6E}" srcOrd="14" destOrd="0" parTransId="{1E5857D7-9F2E-4450-A1AB-042E985F4E21}" sibTransId="{F1A5DA13-C56D-4595-9B3B-33F4CA1940AA}"/>
    <dgm:cxn modelId="{274B31A6-1882-4914-83F7-9C7A272EB2D4}" srcId="{7AC818C3-B7C0-4AEB-9ECB-F782C54105B3}" destId="{F1B6F03E-1EAE-4CE7-B375-92E32BB05B6F}" srcOrd="18" destOrd="0" parTransId="{DEB63D5C-565C-4050-80A9-0780C2A65835}" sibTransId="{3B219BD1-796D-41C9-96EC-B25F762691A6}"/>
    <dgm:cxn modelId="{218EDFEC-380B-4D06-8B9F-E6BAEB9A768E}" srcId="{A0E56327-3753-409C-A337-61FDFD88DB42}" destId="{CC195D0E-B7CE-4C83-AED2-D57CF905575A}" srcOrd="9" destOrd="0" parTransId="{D8267CA1-B4B2-435A-98A1-4117ECABE162}" sibTransId="{E9568D6E-7F75-4957-A6A3-48B3BEAF8F42}"/>
    <dgm:cxn modelId="{37887995-3D6D-40C2-8814-339F6F55A568}" type="presOf" srcId="{D3A589F4-EF3C-4D60-B1F4-17A3ECC105AE}" destId="{054F447C-837F-44B6-8C85-69A78277496B}" srcOrd="0" destOrd="2" presId="urn:microsoft.com/office/officeart/2005/8/layout/hList1"/>
    <dgm:cxn modelId="{AB06059F-0108-4278-9B15-A6E89D6AC9D0}" srcId="{A0E56327-3753-409C-A337-61FDFD88DB42}" destId="{F8AD1738-AAA8-4223-92E3-469E20E0F55B}" srcOrd="1" destOrd="0" parTransId="{C3EAB018-88DF-4794-A892-A09B3CFF18B8}" sibTransId="{4AC98831-B85A-4DC1-BCBA-88FEA691D9B1}"/>
    <dgm:cxn modelId="{9C96BC7A-5350-4A5C-AEC0-989243B92FA2}" srcId="{7AC818C3-B7C0-4AEB-9ECB-F782C54105B3}" destId="{38A74B21-1209-4F56-B4E7-10E9281E0C6B}" srcOrd="9" destOrd="0" parTransId="{3D436D3F-B052-4A4C-AED4-CCAD123D29AD}" sibTransId="{DFDD9CAB-1F95-4ED9-B2B5-DD641BD8B4FE}"/>
    <dgm:cxn modelId="{FE4E142F-1124-459C-83FB-628CE5674563}" srcId="{53D34E5B-4761-45C9-B908-48BCEF29596F}" destId="{72D96B9A-77FB-44AE-AB2C-74B6EA7DAE31}" srcOrd="11" destOrd="0" parTransId="{13DD4B1E-3C86-4748-969D-894D9707B6B2}" sibTransId="{D8094147-77A1-41F5-9831-F3141410F998}"/>
    <dgm:cxn modelId="{D8CE1F7E-ACD5-4BA1-839F-182B030235F6}" type="presOf" srcId="{AA2B6338-CF7D-4302-ACB8-F12BAE8C0470}" destId="{E86601CA-6E98-4734-857A-120981A7CED0}" srcOrd="0" destOrd="11" presId="urn:microsoft.com/office/officeart/2005/8/layout/hList1"/>
    <dgm:cxn modelId="{F7CD5357-7A7B-474B-AA4B-D775117AAAA8}" type="presOf" srcId="{DEE1659A-7C1E-4A9A-B383-EF44986BACEC}" destId="{93A4988D-FCB3-41BC-A26F-43FA8B2FD021}" srcOrd="0" destOrd="5" presId="urn:microsoft.com/office/officeart/2005/8/layout/hList1"/>
    <dgm:cxn modelId="{566C3013-C36E-4380-B60B-0FEB2E2B2FFA}" srcId="{A0E56327-3753-409C-A337-61FDFD88DB42}" destId="{AA2B6338-CF7D-4302-ACB8-F12BAE8C0470}" srcOrd="11" destOrd="0" parTransId="{EA8C63AA-7C02-45EE-82DD-D33C9592639C}" sibTransId="{4FA6D77F-EE4E-4536-A70D-20929BFCF099}"/>
    <dgm:cxn modelId="{0CD38D99-0D7C-4FDE-98CE-54E795B52647}" srcId="{86220EDD-7BBA-468F-8085-5CEC3282DC79}" destId="{8C00153E-40CD-4803-8026-34810BFB66E8}" srcOrd="1" destOrd="0" parTransId="{E1ACC0A5-18C8-458A-9DCC-C555B2C3FF03}" sibTransId="{15CA463B-4027-4FE9-A188-8C1E63B0E759}"/>
    <dgm:cxn modelId="{DF213640-3252-4E3C-A513-7DDE3C2C4092}" type="presOf" srcId="{81122EA1-DF99-4936-B098-FAAB2D892277}" destId="{93A4988D-FCB3-41BC-A26F-43FA8B2FD021}" srcOrd="0" destOrd="6" presId="urn:microsoft.com/office/officeart/2005/8/layout/hList1"/>
    <dgm:cxn modelId="{9DAB77B4-6A48-44CA-BC43-50C4D939332B}" type="presOf" srcId="{E2FB9405-8D81-4B4B-953C-F0303300656B}" destId="{0EA69418-D6F3-4192-BC20-3BA67C8D8A32}" srcOrd="0" destOrd="0" presId="urn:microsoft.com/office/officeart/2005/8/layout/hList1"/>
    <dgm:cxn modelId="{2FDCF3C7-4518-4891-B2BC-77F8BB15AB33}" type="presOf" srcId="{C7F76DF8-1CB6-44E6-84F3-C7AF80E96BF3}" destId="{054F447C-837F-44B6-8C85-69A78277496B}" srcOrd="0" destOrd="1" presId="urn:microsoft.com/office/officeart/2005/8/layout/hList1"/>
    <dgm:cxn modelId="{2F5E5B67-9355-4D25-B51D-F4A5C9126AE7}" srcId="{7AC818C3-B7C0-4AEB-9ECB-F782C54105B3}" destId="{834F6303-B586-40C8-9167-DC9BC564EE3E}" srcOrd="0" destOrd="0" parTransId="{5324858B-6A63-4FAA-BAE4-279B2A433F29}" sibTransId="{9DA82F55-943B-4F46-844E-C07F461B7B9A}"/>
    <dgm:cxn modelId="{7AEE02CD-0B45-4B1A-96E4-8DC773D8A8A1}" type="presOf" srcId="{488B4439-E096-4C5F-AFE2-12B21C8C3AD6}" destId="{36B75671-E418-453F-81C7-CCA728CF49F6}" srcOrd="0" destOrd="12" presId="urn:microsoft.com/office/officeart/2005/8/layout/hList1"/>
    <dgm:cxn modelId="{A1F93000-EA40-453C-9B53-0A97C3E4A41E}" srcId="{A0E56327-3753-409C-A337-61FDFD88DB42}" destId="{D31D8776-3318-4BBA-B9CC-2F883C069D7B}" srcOrd="7" destOrd="0" parTransId="{65ACD939-A986-41E6-B0B2-61D0C4FFF88A}" sibTransId="{76EA7F46-57BA-4F7A-9C3F-B8BFEFC7528D}"/>
    <dgm:cxn modelId="{FD068354-8395-4A96-9CE0-C6FDD7236742}" srcId="{E2FB9405-8D81-4B4B-953C-F0303300656B}" destId="{A0E56327-3753-409C-A337-61FDFD88DB42}" srcOrd="0" destOrd="0" parTransId="{129E37FF-DD4B-4D28-9D0E-2869F65DA11F}" sibTransId="{465E70B9-52E5-4027-92D8-E0B32824AB5D}"/>
    <dgm:cxn modelId="{DC2BF4D1-D4C1-48E7-BAA1-A9D4C81186C2}" srcId="{53D34E5B-4761-45C9-B908-48BCEF29596F}" destId="{EB3BEDD1-7C70-4F4D-AB08-A0DEBC2994A0}" srcOrd="9" destOrd="0" parTransId="{367C6A0B-157F-470F-BD7C-B7EB1E022494}" sibTransId="{1258A309-4DCE-440F-9965-A8AFC343FCE4}"/>
    <dgm:cxn modelId="{8CCC56D3-9FAE-4FF0-9CF7-7472312F0807}" srcId="{53D34E5B-4761-45C9-B908-48BCEF29596F}" destId="{E628F927-708B-4CD1-8E39-E4151DBB1F30}" srcOrd="0" destOrd="0" parTransId="{8F0B2257-72C2-4476-9ACA-A173D77188E4}" sibTransId="{B1CEC792-2055-4AA7-88EB-44458296E83E}"/>
    <dgm:cxn modelId="{FD106BAD-D0B0-420C-A4A2-EDA094A39FD5}" srcId="{7AC818C3-B7C0-4AEB-9ECB-F782C54105B3}" destId="{35D6A7B7-CCE4-4BB1-AC81-B2C02A150D08}" srcOrd="19" destOrd="0" parTransId="{3DA45E5B-33D9-4E09-A088-E6853AA7D90F}" sibTransId="{749DAF4F-8607-4676-ABFD-7E0E8E116076}"/>
    <dgm:cxn modelId="{E1CD32B8-8F3F-4C2A-BB1B-4815B433E70B}" type="presOf" srcId="{4621C754-B636-477E-ABC2-773D7296D80B}" destId="{36B75671-E418-453F-81C7-CCA728CF49F6}" srcOrd="0" destOrd="16" presId="urn:microsoft.com/office/officeart/2005/8/layout/hList1"/>
    <dgm:cxn modelId="{FC7A6BAC-21D8-4B60-B28B-81180AB8792D}" srcId="{7AC818C3-B7C0-4AEB-9ECB-F782C54105B3}" destId="{5724941A-31A2-45F2-9FDA-256984EDBF72}" srcOrd="2" destOrd="0" parTransId="{A8EEC4BC-6D70-4D71-85E2-23C42E1BF0B5}" sibTransId="{3A529A40-2C5C-487F-BA2B-35C668B8BC99}"/>
    <dgm:cxn modelId="{6C0C7C07-4964-4588-BDD6-E15FA49BB062}" srcId="{86220EDD-7BBA-468F-8085-5CEC3282DC79}" destId="{81122EA1-DF99-4936-B098-FAAB2D892277}" srcOrd="6" destOrd="0" parTransId="{D0CB401A-4C2F-481A-9AAF-0D5E75B63ED8}" sibTransId="{CC5564B5-E3DD-4CF8-BDD6-B7DAE5385AF3}"/>
    <dgm:cxn modelId="{A1B07890-C671-48E6-8BF2-3EF744955E21}" srcId="{7AC818C3-B7C0-4AEB-9ECB-F782C54105B3}" destId="{A6156E01-BBAF-4075-A5E1-D3A32B9BD344}" srcOrd="7" destOrd="0" parTransId="{8B84CD23-2290-46A3-BEEE-A60DFA56A691}" sibTransId="{D6EEAF2B-5F49-4030-87E6-5D6BD887AE95}"/>
    <dgm:cxn modelId="{D1A06F65-0BBC-4B49-8DF7-1E2FE955AD8E}" type="presOf" srcId="{38A74B21-1209-4F56-B4E7-10E9281E0C6B}" destId="{36B75671-E418-453F-81C7-CCA728CF49F6}" srcOrd="0" destOrd="9" presId="urn:microsoft.com/office/officeart/2005/8/layout/hList1"/>
    <dgm:cxn modelId="{A323BC73-507C-4493-8A39-64FD23E784CD}" type="presOf" srcId="{BE012B13-CA51-4503-80FE-34C40B76BF78}" destId="{36B75671-E418-453F-81C7-CCA728CF49F6}" srcOrd="0" destOrd="8" presId="urn:microsoft.com/office/officeart/2005/8/layout/hList1"/>
    <dgm:cxn modelId="{DD0E1840-8966-447C-A7B3-4F80933FAD65}" srcId="{A0E56327-3753-409C-A337-61FDFD88DB42}" destId="{86066C7F-1111-41B6-9530-2FBB1351EE3E}" srcOrd="3" destOrd="0" parTransId="{7B410983-2787-4A2C-B2CE-99F1EEB03BD5}" sibTransId="{A11C55DE-151E-4544-9E12-B27881E2F90A}"/>
    <dgm:cxn modelId="{E6C560D8-8BCD-4EF5-BAA3-CDC4ED587CAD}" srcId="{A0E56327-3753-409C-A337-61FDFD88DB42}" destId="{CBA2121D-F74B-4224-A3E6-7E79BBE93F65}" srcOrd="0" destOrd="0" parTransId="{D260094F-625C-4227-92C6-F90C1FEB27E7}" sibTransId="{03031C37-2365-4E2F-BF57-AB57C5F7D3FD}"/>
    <dgm:cxn modelId="{375CAB08-D3E8-40E8-9828-5CCDC772F8E5}" type="presOf" srcId="{F1B6F03E-1EAE-4CE7-B375-92E32BB05B6F}" destId="{36B75671-E418-453F-81C7-CCA728CF49F6}" srcOrd="0" destOrd="18" presId="urn:microsoft.com/office/officeart/2005/8/layout/hList1"/>
    <dgm:cxn modelId="{ADD9DD51-0117-4577-92D5-BCC4D1A02F0B}" type="presOf" srcId="{5EC2081A-67B6-4F84-8FC9-3FD8672FD58F}" destId="{E86601CA-6E98-4734-857A-120981A7CED0}" srcOrd="0" destOrd="2" presId="urn:microsoft.com/office/officeart/2005/8/layout/hList1"/>
    <dgm:cxn modelId="{18F5335A-7746-49FA-B4C2-E248FAC03DF5}" type="presOf" srcId="{DCEDB7B1-28D3-48D8-8A50-F3DD17F3EC5F}" destId="{36B75671-E418-453F-81C7-CCA728CF49F6}" srcOrd="0" destOrd="14" presId="urn:microsoft.com/office/officeart/2005/8/layout/hList1"/>
    <dgm:cxn modelId="{FA2E0D35-D939-4429-80E3-C09A78C7F336}" srcId="{E2FB9405-8D81-4B4B-953C-F0303300656B}" destId="{53D34E5B-4761-45C9-B908-48BCEF29596F}" srcOrd="2" destOrd="0" parTransId="{FEBAF803-7D01-4D40-BEBB-D11AFEBF763F}" sibTransId="{40BB5391-0055-4FD3-909D-584436BFC4C3}"/>
    <dgm:cxn modelId="{681A99C8-25F3-49A6-9F11-842C31262D83}" srcId="{86220EDD-7BBA-468F-8085-5CEC3282DC79}" destId="{2149C797-8A06-44BB-83EB-EBACA4C7C6D3}" srcOrd="3" destOrd="0" parTransId="{BB1DA15D-CC8F-4981-9B8C-C40EF1DBE9F1}" sibTransId="{1AE5DD7D-E2D9-4D62-970A-B88491A31C83}"/>
    <dgm:cxn modelId="{304D123F-8D8F-4A39-B01B-DE4DC05EF731}" srcId="{7AC818C3-B7C0-4AEB-9ECB-F782C54105B3}" destId="{6B7ED12C-843E-4FC6-8320-0B46AB6D3ADE}" srcOrd="6" destOrd="0" parTransId="{EBA94F0C-22EE-42E9-BE4A-EE93201B5AA5}" sibTransId="{9D6036F4-CC07-468C-A1E6-B000602B1EA2}"/>
    <dgm:cxn modelId="{8E4B0BF0-D426-42F3-98D7-4428140103AF}" type="presOf" srcId="{3BCD17BE-A1DD-4903-95A7-9BEBFF108203}" destId="{054F447C-837F-44B6-8C85-69A78277496B}" srcOrd="0" destOrd="4" presId="urn:microsoft.com/office/officeart/2005/8/layout/hList1"/>
    <dgm:cxn modelId="{E5ED1095-BD2C-4A78-8AC5-76AB5191D1E7}" type="presOf" srcId="{6B7ED12C-843E-4FC6-8320-0B46AB6D3ADE}" destId="{36B75671-E418-453F-81C7-CCA728CF49F6}" srcOrd="0" destOrd="6" presId="urn:microsoft.com/office/officeart/2005/8/layout/hList1"/>
    <dgm:cxn modelId="{3794C3FF-EE82-4FF9-AFE1-923C9C83EABA}" type="presOf" srcId="{1E9D0C4E-FA07-4343-A102-4A60B01C35BD}" destId="{E86601CA-6E98-4734-857A-120981A7CED0}" srcOrd="0" destOrd="4" presId="urn:microsoft.com/office/officeart/2005/8/layout/hList1"/>
    <dgm:cxn modelId="{52CB7D10-04BE-458E-ABEA-6A8F37526FEC}" srcId="{7AC818C3-B7C0-4AEB-9ECB-F782C54105B3}" destId="{8311220E-4D3D-4417-81BA-F3FE6B83DC59}" srcOrd="4" destOrd="0" parTransId="{5C2F6D37-4AC8-48FA-90C5-A845B2D4B95F}" sibTransId="{794FB122-2694-4123-9276-099FB587135D}"/>
    <dgm:cxn modelId="{BA2E3D0A-F351-47E7-A9A4-4D38081A851A}" type="presOf" srcId="{2149C797-8A06-44BB-83EB-EBACA4C7C6D3}" destId="{93A4988D-FCB3-41BC-A26F-43FA8B2FD021}" srcOrd="0" destOrd="3" presId="urn:microsoft.com/office/officeart/2005/8/layout/hList1"/>
    <dgm:cxn modelId="{DE675BD3-8514-4C69-A356-BA31A9BB4D3C}" type="presOf" srcId="{A3BE15FD-85D4-42F7-B958-FC4A14FF3A0A}" destId="{054F447C-837F-44B6-8C85-69A78277496B}" srcOrd="0" destOrd="8" presId="urn:microsoft.com/office/officeart/2005/8/layout/hList1"/>
    <dgm:cxn modelId="{9B8E46FD-519A-41E7-9382-C2CE4B2E8030}" srcId="{A0E56327-3753-409C-A337-61FDFD88DB42}" destId="{DF277DEE-5323-41B0-AAF3-FCBC684ED238}" srcOrd="6" destOrd="0" parTransId="{9BA96D7B-B447-4690-B429-9F65A34B1276}" sibTransId="{9AC37C7E-6C93-4920-897E-D36EF892367E}"/>
    <dgm:cxn modelId="{B747FB7C-E235-470E-B51A-667C6D293F35}" srcId="{86220EDD-7BBA-468F-8085-5CEC3282DC79}" destId="{429E3CB0-EFBB-448F-AA13-E7BEAC4D5124}" srcOrd="2" destOrd="0" parTransId="{821CD7EA-3730-4FB6-AFFF-14BA8E190408}" sibTransId="{280195F5-8196-4F84-82FF-EAC5D9BDC087}"/>
    <dgm:cxn modelId="{D68A874A-1A2A-4F4A-81B2-1BE72F827AE9}" type="presOf" srcId="{66DB4CDD-474D-44F5-A6BA-0337B948CEFF}" destId="{93A4988D-FCB3-41BC-A26F-43FA8B2FD021}" srcOrd="0" destOrd="4" presId="urn:microsoft.com/office/officeart/2005/8/layout/hList1"/>
    <dgm:cxn modelId="{81455797-E014-4C7F-B29E-F5ADC67B2BE3}" srcId="{A0E56327-3753-409C-A337-61FDFD88DB42}" destId="{77019AFF-34C2-42F4-B6F3-2C55FAEAE415}" srcOrd="15" destOrd="0" parTransId="{37A6640C-1CF4-4763-9FC5-DD8AA3B6038A}" sibTransId="{A6B8A697-9786-4721-8E4B-47541AB3F2C0}"/>
    <dgm:cxn modelId="{B95C8C92-00C0-4F45-B860-947B79CDB6DD}" srcId="{86220EDD-7BBA-468F-8085-5CEC3282DC79}" destId="{66DB4CDD-474D-44F5-A6BA-0337B948CEFF}" srcOrd="4" destOrd="0" parTransId="{6258B488-4D2B-472E-8FB2-1DEB6F26BFC4}" sibTransId="{6C0235EB-45AC-463A-B800-32E1F3B62D65}"/>
    <dgm:cxn modelId="{7B167220-947A-474C-9928-EC75FFA79CFB}" srcId="{7AC818C3-B7C0-4AEB-9ECB-F782C54105B3}" destId="{4621C754-B636-477E-ABC2-773D7296D80B}" srcOrd="16" destOrd="0" parTransId="{9A0E0673-BF9E-4C2E-B231-2E38AD66FE65}" sibTransId="{F4F43E0A-FA51-43FD-A485-DE033FAD94C3}"/>
    <dgm:cxn modelId="{7119861B-80C8-4AC0-88D8-1D218EEFEC79}" type="presOf" srcId="{DF277DEE-5323-41B0-AAF3-FCBC684ED238}" destId="{E86601CA-6E98-4734-857A-120981A7CED0}" srcOrd="0" destOrd="6" presId="urn:microsoft.com/office/officeart/2005/8/layout/hList1"/>
    <dgm:cxn modelId="{2201F940-D7F9-437C-80A7-B8F8CC952F81}" type="presOf" srcId="{8412F738-558E-4F1F-A417-13635F80C802}" destId="{054F447C-837F-44B6-8C85-69A78277496B}" srcOrd="0" destOrd="5" presId="urn:microsoft.com/office/officeart/2005/8/layout/hList1"/>
    <dgm:cxn modelId="{12E29944-5FB0-48D6-B473-461EDFA2FF00}" type="presOf" srcId="{1E6398C4-4869-48C8-AAA0-C6287E92522A}" destId="{36B75671-E418-453F-81C7-CCA728CF49F6}" srcOrd="0" destOrd="1" presId="urn:microsoft.com/office/officeart/2005/8/layout/hList1"/>
    <dgm:cxn modelId="{D44BB2C1-2DEA-4BF2-B1E9-D9CBED9BF342}" srcId="{E2FB9405-8D81-4B4B-953C-F0303300656B}" destId="{7AC818C3-B7C0-4AEB-9ECB-F782C54105B3}" srcOrd="3" destOrd="0" parTransId="{00FD3C9F-3A3B-4174-B8D0-AA23C4F93473}" sibTransId="{DFA07E4D-68DB-49D0-864F-2A5C14AFD231}"/>
    <dgm:cxn modelId="{4BFB4CD5-0ABF-4FFB-BB33-45368D12164A}" srcId="{7AC818C3-B7C0-4AEB-9ECB-F782C54105B3}" destId="{D5F0038B-245E-40E4-AA40-B6E9A303D695}" srcOrd="13" destOrd="0" parTransId="{38E596BD-18D4-4044-874D-C338CE15DCB0}" sibTransId="{F2109968-E86C-42A0-A139-ED3FC8FC2600}"/>
    <dgm:cxn modelId="{E07468E4-9763-42EA-95AC-645B9D4DCC84}" type="presOf" srcId="{72D96B9A-77FB-44AE-AB2C-74B6EA7DAE31}" destId="{054F447C-837F-44B6-8C85-69A78277496B}" srcOrd="0" destOrd="11" presId="urn:microsoft.com/office/officeart/2005/8/layout/hList1"/>
    <dgm:cxn modelId="{11CEA577-EFE7-41A3-99D8-0A2BC6E3E95C}" type="presOf" srcId="{53D34E5B-4761-45C9-B908-48BCEF29596F}" destId="{CED1CF8B-B9B2-4B76-8907-091C75E7BB07}" srcOrd="0" destOrd="0" presId="urn:microsoft.com/office/officeart/2005/8/layout/hList1"/>
    <dgm:cxn modelId="{8320BD84-7D73-4B07-9DD1-AA8DD435EC14}" type="presOf" srcId="{A0E56327-3753-409C-A337-61FDFD88DB42}" destId="{913F1FDA-A2B9-440B-B6F5-484251365A5A}" srcOrd="0" destOrd="0" presId="urn:microsoft.com/office/officeart/2005/8/layout/hList1"/>
    <dgm:cxn modelId="{BC9F4666-4E4C-43C3-8F4D-9CDD2EB2B5AC}" srcId="{53D34E5B-4761-45C9-B908-48BCEF29596F}" destId="{FEC76CE6-29AC-4D4F-AEF4-577092A93940}" srcOrd="6" destOrd="0" parTransId="{979C195E-16FD-4D22-9A40-8BE5CDBE55E8}" sibTransId="{7194C8CF-077B-457E-940E-06A2E0CAF79D}"/>
    <dgm:cxn modelId="{DFC2B6FA-B63D-409E-B8F7-A54DCAB302E6}" type="presOf" srcId="{33DFEFA3-EE24-4FAF-B873-79A992880DC3}" destId="{E86601CA-6E98-4734-857A-120981A7CED0}" srcOrd="0" destOrd="13" presId="urn:microsoft.com/office/officeart/2005/8/layout/hList1"/>
    <dgm:cxn modelId="{A5C4E1D2-7C1B-4581-A1DA-942261AEE26B}" srcId="{A0E56327-3753-409C-A337-61FDFD88DB42}" destId="{E851B497-046E-4C5B-B280-34582AE14B86}" srcOrd="12" destOrd="0" parTransId="{7594B155-4524-427B-8CE4-45ED22C142C7}" sibTransId="{3CEA91D6-B549-4C39-8260-F3824254F353}"/>
    <dgm:cxn modelId="{3078497C-F40F-4510-85D0-79D526BD5968}" type="presOf" srcId="{EB3BEDD1-7C70-4F4D-AB08-A0DEBC2994A0}" destId="{054F447C-837F-44B6-8C85-69A78277496B}" srcOrd="0" destOrd="9" presId="urn:microsoft.com/office/officeart/2005/8/layout/hList1"/>
    <dgm:cxn modelId="{66C5DE0E-6523-42D0-8539-F717EB13E28C}" srcId="{53D34E5B-4761-45C9-B908-48BCEF29596F}" destId="{26CCAEA3-954D-44F0-8910-D81DC26BBC84}" srcOrd="10" destOrd="0" parTransId="{2991E422-3112-4A50-A923-221C956D6EBA}" sibTransId="{571A3173-09AD-40FB-8B21-206AB9CCD041}"/>
    <dgm:cxn modelId="{C7598BCC-47BC-46E8-812A-1E467F2E6646}" type="presOf" srcId="{E3BD51BD-6539-4740-A049-8FFD32A143AF}" destId="{E86601CA-6E98-4734-857A-120981A7CED0}" srcOrd="0" destOrd="10" presId="urn:microsoft.com/office/officeart/2005/8/layout/hList1"/>
    <dgm:cxn modelId="{DDD0FBC6-67B7-4D1E-AD42-C0D4F1636DCA}" type="presOf" srcId="{CBA2121D-F74B-4224-A3E6-7E79BBE93F65}" destId="{E86601CA-6E98-4734-857A-120981A7CED0}" srcOrd="0" destOrd="0" presId="urn:microsoft.com/office/officeart/2005/8/layout/hList1"/>
    <dgm:cxn modelId="{077081A1-5749-4698-83D0-93AB7D65C74E}" srcId="{7AC818C3-B7C0-4AEB-9ECB-F782C54105B3}" destId="{488B4439-E096-4C5F-AFE2-12B21C8C3AD6}" srcOrd="12" destOrd="0" parTransId="{CBBB685C-9C36-44A7-81F8-FB15D4723F9B}" sibTransId="{76594E5A-C055-4B29-944D-CF73AD51CC1E}"/>
    <dgm:cxn modelId="{A9F6B7DB-E63C-4D3E-B343-106BD4F9D04F}" srcId="{7AC818C3-B7C0-4AEB-9ECB-F782C54105B3}" destId="{3BBEA040-4F32-4583-9385-A9B29702A89E}" srcOrd="10" destOrd="0" parTransId="{CD9F1BC4-4C1A-45A5-91A6-BAAF419C822F}" sibTransId="{0F2B9150-767C-41E1-AE05-374497FE9EBB}"/>
    <dgm:cxn modelId="{6D7F4735-0634-4B83-8E40-3166ADC7B26D}" type="presOf" srcId="{25D3F683-5773-416B-9D75-75EB051A7774}" destId="{E86601CA-6E98-4734-857A-120981A7CED0}" srcOrd="0" destOrd="5" presId="urn:microsoft.com/office/officeart/2005/8/layout/hList1"/>
    <dgm:cxn modelId="{FD00CFFC-7DB6-44A3-B08C-E1A549E14411}" type="presParOf" srcId="{0EA69418-D6F3-4192-BC20-3BA67C8D8A32}" destId="{8E727739-9EE1-4EA9-BF44-26350579C380}" srcOrd="0" destOrd="0" presId="urn:microsoft.com/office/officeart/2005/8/layout/hList1"/>
    <dgm:cxn modelId="{2183FDA8-3865-4F74-9984-FFADBD4C9D2E}" type="presParOf" srcId="{8E727739-9EE1-4EA9-BF44-26350579C380}" destId="{913F1FDA-A2B9-440B-B6F5-484251365A5A}" srcOrd="0" destOrd="0" presId="urn:microsoft.com/office/officeart/2005/8/layout/hList1"/>
    <dgm:cxn modelId="{FDD4050C-F9BA-42D7-A4C0-A9BC3A066A98}" type="presParOf" srcId="{8E727739-9EE1-4EA9-BF44-26350579C380}" destId="{E86601CA-6E98-4734-857A-120981A7CED0}" srcOrd="1" destOrd="0" presId="urn:microsoft.com/office/officeart/2005/8/layout/hList1"/>
    <dgm:cxn modelId="{1A0437BC-8774-4585-95B3-CC108A40ED14}" type="presParOf" srcId="{0EA69418-D6F3-4192-BC20-3BA67C8D8A32}" destId="{B195E8FD-F711-40F4-B6E8-A0890FE07282}" srcOrd="1" destOrd="0" presId="urn:microsoft.com/office/officeart/2005/8/layout/hList1"/>
    <dgm:cxn modelId="{8AE011EB-00BA-471C-AB9F-D10E050D7CE4}" type="presParOf" srcId="{0EA69418-D6F3-4192-BC20-3BA67C8D8A32}" destId="{855F8313-37C8-4FB4-A7DA-50B98DFACE55}" srcOrd="2" destOrd="0" presId="urn:microsoft.com/office/officeart/2005/8/layout/hList1"/>
    <dgm:cxn modelId="{4D7EA820-A606-4ACD-AC6F-505490DBAD9F}" type="presParOf" srcId="{855F8313-37C8-4FB4-A7DA-50B98DFACE55}" destId="{80AA0AA7-E098-43A5-839C-08EDE75292BD}" srcOrd="0" destOrd="0" presId="urn:microsoft.com/office/officeart/2005/8/layout/hList1"/>
    <dgm:cxn modelId="{453F8C33-0CD0-4558-88EA-382DF88FC329}" type="presParOf" srcId="{855F8313-37C8-4FB4-A7DA-50B98DFACE55}" destId="{93A4988D-FCB3-41BC-A26F-43FA8B2FD021}" srcOrd="1" destOrd="0" presId="urn:microsoft.com/office/officeart/2005/8/layout/hList1"/>
    <dgm:cxn modelId="{E7755CA8-5709-4E97-8FFB-02D03A22B608}" type="presParOf" srcId="{0EA69418-D6F3-4192-BC20-3BA67C8D8A32}" destId="{626F0A00-CA8B-46F2-A1E1-B6E44FB552CD}" srcOrd="3" destOrd="0" presId="urn:microsoft.com/office/officeart/2005/8/layout/hList1"/>
    <dgm:cxn modelId="{0E1211E5-383D-45A7-9143-DA73A391AAF9}" type="presParOf" srcId="{0EA69418-D6F3-4192-BC20-3BA67C8D8A32}" destId="{738C09F7-7EC1-41F9-947E-6E6E96298669}" srcOrd="4" destOrd="0" presId="urn:microsoft.com/office/officeart/2005/8/layout/hList1"/>
    <dgm:cxn modelId="{41B0C4F4-5365-4C2D-A429-3A177114FA2C}" type="presParOf" srcId="{738C09F7-7EC1-41F9-947E-6E6E96298669}" destId="{CED1CF8B-B9B2-4B76-8907-091C75E7BB07}" srcOrd="0" destOrd="0" presId="urn:microsoft.com/office/officeart/2005/8/layout/hList1"/>
    <dgm:cxn modelId="{DA3E41F5-2A97-4BF6-B838-1FE914BF24D9}" type="presParOf" srcId="{738C09F7-7EC1-41F9-947E-6E6E96298669}" destId="{054F447C-837F-44B6-8C85-69A78277496B}" srcOrd="1" destOrd="0" presId="urn:microsoft.com/office/officeart/2005/8/layout/hList1"/>
    <dgm:cxn modelId="{E6A619EF-B6D3-43A2-986D-DE13B4E32B89}" type="presParOf" srcId="{0EA69418-D6F3-4192-BC20-3BA67C8D8A32}" destId="{73B0452E-ACE7-4321-82A3-3D0BBF24F83F}" srcOrd="5" destOrd="0" presId="urn:microsoft.com/office/officeart/2005/8/layout/hList1"/>
    <dgm:cxn modelId="{FF1BF92B-94BA-475A-83F2-82ADD3E698A6}" type="presParOf" srcId="{0EA69418-D6F3-4192-BC20-3BA67C8D8A32}" destId="{BD30B8D9-78AD-4ADE-8638-C7312AAFF769}" srcOrd="6" destOrd="0" presId="urn:microsoft.com/office/officeart/2005/8/layout/hList1"/>
    <dgm:cxn modelId="{98E199E7-3376-43F1-A90A-9EDCEC25FB89}" type="presParOf" srcId="{BD30B8D9-78AD-4ADE-8638-C7312AAFF769}" destId="{508F9D08-563D-487A-996F-497DF972F088}" srcOrd="0" destOrd="0" presId="urn:microsoft.com/office/officeart/2005/8/layout/hList1"/>
    <dgm:cxn modelId="{44E54DF9-343C-4EE5-BB9E-BC45DB8F3FED}" type="presParOf" srcId="{BD30B8D9-78AD-4ADE-8638-C7312AAFF769}" destId="{36B75671-E418-453F-81C7-CCA728CF49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FEA7D74-A33C-45A4-90F9-77F8065660B4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E86EF3B8-76DB-467C-A382-6F0BA8281E79}">
      <dgm:prSet custT="1"/>
      <dgm:spPr/>
      <dgm:t>
        <a:bodyPr/>
        <a:lstStyle/>
        <a:p>
          <a:r>
            <a:rPr lang="en-CA" sz="1600" b="1" smtClean="0"/>
            <a:t>Loading Dock SOP </a:t>
          </a:r>
          <a:endParaRPr lang="en-CA" sz="1600" b="1" dirty="0"/>
        </a:p>
      </dgm:t>
    </dgm:pt>
    <dgm:pt modelId="{9D45D727-83CD-4E1A-8708-6EC2D8FC1C78}" type="parTrans" cxnId="{8C48AF12-1407-4C62-87E5-01F7FCB53FF3}">
      <dgm:prSet/>
      <dgm:spPr/>
      <dgm:t>
        <a:bodyPr/>
        <a:lstStyle/>
        <a:p>
          <a:endParaRPr lang="en-CA"/>
        </a:p>
      </dgm:t>
    </dgm:pt>
    <dgm:pt modelId="{CEBB1991-2068-4243-A9D6-32A100A4DBA0}" type="sibTrans" cxnId="{8C48AF12-1407-4C62-87E5-01F7FCB53FF3}">
      <dgm:prSet/>
      <dgm:spPr/>
      <dgm:t>
        <a:bodyPr/>
        <a:lstStyle/>
        <a:p>
          <a:endParaRPr lang="en-CA"/>
        </a:p>
      </dgm:t>
    </dgm:pt>
    <dgm:pt modelId="{1E0B5F51-5B1A-4055-AB08-B3C670234FEF}">
      <dgm:prSet custT="1"/>
      <dgm:spPr/>
      <dgm:t>
        <a:bodyPr/>
        <a:lstStyle/>
        <a:p>
          <a:r>
            <a:rPr lang="en-CA" sz="1400" b="1" smtClean="0"/>
            <a:t>Office Ergonomics SOP</a:t>
          </a:r>
          <a:endParaRPr lang="en-CA" sz="1400" b="1" dirty="0"/>
        </a:p>
      </dgm:t>
    </dgm:pt>
    <dgm:pt modelId="{4226B79F-4063-417B-B910-4810F2D7C4C2}" type="parTrans" cxnId="{A070BD5C-8995-4FAA-A155-EB4B0C92BC21}">
      <dgm:prSet/>
      <dgm:spPr/>
      <dgm:t>
        <a:bodyPr/>
        <a:lstStyle/>
        <a:p>
          <a:endParaRPr lang="en-CA"/>
        </a:p>
      </dgm:t>
    </dgm:pt>
    <dgm:pt modelId="{4114AAFB-EB78-4BB3-B4C8-1A33155D6983}" type="sibTrans" cxnId="{A070BD5C-8995-4FAA-A155-EB4B0C92BC21}">
      <dgm:prSet/>
      <dgm:spPr/>
      <dgm:t>
        <a:bodyPr/>
        <a:lstStyle/>
        <a:p>
          <a:endParaRPr lang="en-CA"/>
        </a:p>
      </dgm:t>
    </dgm:pt>
    <dgm:pt modelId="{8C3074B5-1362-47D2-A6B6-F8A4F75FC49C}">
      <dgm:prSet/>
      <dgm:spPr/>
      <dgm:t>
        <a:bodyPr/>
        <a:lstStyle/>
        <a:p>
          <a:r>
            <a:rPr lang="en-CA" smtClean="0"/>
            <a:t>Office Ergonomics Tools</a:t>
          </a:r>
          <a:endParaRPr lang="en-CA" dirty="0"/>
        </a:p>
      </dgm:t>
    </dgm:pt>
    <dgm:pt modelId="{567D53F7-B4AF-4D68-9D06-997FEF731142}" type="parTrans" cxnId="{22C721D0-3124-4608-9BA9-4E985FBD0B5F}">
      <dgm:prSet/>
      <dgm:spPr/>
      <dgm:t>
        <a:bodyPr/>
        <a:lstStyle/>
        <a:p>
          <a:endParaRPr lang="en-CA"/>
        </a:p>
      </dgm:t>
    </dgm:pt>
    <dgm:pt modelId="{C6E6713E-186C-4972-9CED-3A98C9E4B7C0}" type="sibTrans" cxnId="{22C721D0-3124-4608-9BA9-4E985FBD0B5F}">
      <dgm:prSet/>
      <dgm:spPr/>
      <dgm:t>
        <a:bodyPr/>
        <a:lstStyle/>
        <a:p>
          <a:endParaRPr lang="en-CA"/>
        </a:p>
      </dgm:t>
    </dgm:pt>
    <dgm:pt modelId="{65026736-0187-47B5-8F51-B75E7269DABF}">
      <dgm:prSet phldrT="[Text]" custT="1"/>
      <dgm:spPr/>
      <dgm:t>
        <a:bodyPr/>
        <a:lstStyle/>
        <a:p>
          <a:r>
            <a:rPr lang="en-CA" sz="1100" b="1" smtClean="0"/>
            <a:t>Personal Protective Equipment and Clothing SOP</a:t>
          </a:r>
          <a:endParaRPr lang="en-CA" sz="1100" b="1" dirty="0"/>
        </a:p>
      </dgm:t>
    </dgm:pt>
    <dgm:pt modelId="{AEB65488-0DF2-4AB1-9F83-FAB614553A69}" type="parTrans" cxnId="{EE994992-3532-40D6-898C-0E7B75BE07EB}">
      <dgm:prSet/>
      <dgm:spPr/>
      <dgm:t>
        <a:bodyPr/>
        <a:lstStyle/>
        <a:p>
          <a:endParaRPr lang="en-CA"/>
        </a:p>
      </dgm:t>
    </dgm:pt>
    <dgm:pt modelId="{BE5D1D73-B43F-44F1-936C-594C18DBD03F}" type="sibTrans" cxnId="{EE994992-3532-40D6-898C-0E7B75BE07EB}">
      <dgm:prSet/>
      <dgm:spPr/>
      <dgm:t>
        <a:bodyPr/>
        <a:lstStyle/>
        <a:p>
          <a:endParaRPr lang="en-CA"/>
        </a:p>
      </dgm:t>
    </dgm:pt>
    <dgm:pt modelId="{FF2B055C-2B98-466B-BD83-3F54752E16F8}">
      <dgm:prSet phldrT="[Text]"/>
      <dgm:spPr/>
      <dgm:t>
        <a:bodyPr/>
        <a:lstStyle/>
        <a:p>
          <a:r>
            <a:rPr lang="en-CA" dirty="0" smtClean="0"/>
            <a:t>Personal Protective Equipment and Clothing</a:t>
          </a:r>
          <a:br>
            <a:rPr lang="en-CA" dirty="0" smtClean="0"/>
          </a:br>
          <a:r>
            <a:rPr lang="en-CA" dirty="0" smtClean="0"/>
            <a:t>Selection Guide</a:t>
          </a:r>
          <a:endParaRPr lang="en-CA" dirty="0"/>
        </a:p>
      </dgm:t>
    </dgm:pt>
    <dgm:pt modelId="{503090F2-83AE-4DE5-B4D4-8133BE6D7C31}" type="parTrans" cxnId="{7292B043-27B7-4324-93C2-9C309DE18F25}">
      <dgm:prSet/>
      <dgm:spPr/>
      <dgm:t>
        <a:bodyPr/>
        <a:lstStyle/>
        <a:p>
          <a:endParaRPr lang="en-CA"/>
        </a:p>
      </dgm:t>
    </dgm:pt>
    <dgm:pt modelId="{D368D480-E046-4844-B2AE-EFCFC3734A9A}" type="sibTrans" cxnId="{7292B043-27B7-4324-93C2-9C309DE18F25}">
      <dgm:prSet/>
      <dgm:spPr/>
      <dgm:t>
        <a:bodyPr/>
        <a:lstStyle/>
        <a:p>
          <a:endParaRPr lang="en-CA"/>
        </a:p>
      </dgm:t>
    </dgm:pt>
    <dgm:pt modelId="{8F0C26A5-34CE-45EE-A775-F904E9475FD9}">
      <dgm:prSet custT="1"/>
      <dgm:spPr/>
      <dgm:t>
        <a:bodyPr/>
        <a:lstStyle/>
        <a:p>
          <a:r>
            <a:rPr lang="en-CA" sz="1600" b="1" smtClean="0"/>
            <a:t>Driver Safety SOP</a:t>
          </a:r>
          <a:endParaRPr lang="en-CA" sz="1600" b="1" dirty="0"/>
        </a:p>
      </dgm:t>
    </dgm:pt>
    <dgm:pt modelId="{26049680-C0F9-4776-954D-05A35E18B224}" type="parTrans" cxnId="{FC9183AB-A4AF-411A-A279-F006E3A084EE}">
      <dgm:prSet/>
      <dgm:spPr/>
      <dgm:t>
        <a:bodyPr/>
        <a:lstStyle/>
        <a:p>
          <a:endParaRPr lang="en-CA"/>
        </a:p>
      </dgm:t>
    </dgm:pt>
    <dgm:pt modelId="{1D670990-DBC2-4EA0-ABF5-B07231145D1F}" type="sibTrans" cxnId="{FC9183AB-A4AF-411A-A279-F006E3A084EE}">
      <dgm:prSet/>
      <dgm:spPr/>
      <dgm:t>
        <a:bodyPr/>
        <a:lstStyle/>
        <a:p>
          <a:endParaRPr lang="en-CA"/>
        </a:p>
      </dgm:t>
    </dgm:pt>
    <dgm:pt modelId="{A5D00EEA-75C7-4066-99E6-6A73E50F805C}">
      <dgm:prSet/>
      <dgm:spPr/>
      <dgm:t>
        <a:bodyPr/>
        <a:lstStyle/>
        <a:p>
          <a:r>
            <a:rPr lang="en-CA" smtClean="0"/>
            <a:t>Driver Safety Guide</a:t>
          </a:r>
          <a:endParaRPr lang="en-CA" dirty="0"/>
        </a:p>
      </dgm:t>
    </dgm:pt>
    <dgm:pt modelId="{6C1724FD-9722-4EC2-91BB-F154E1A1E7A6}" type="parTrans" cxnId="{C2273339-AB14-4D13-8053-E5F5E22A21E8}">
      <dgm:prSet/>
      <dgm:spPr/>
      <dgm:t>
        <a:bodyPr/>
        <a:lstStyle/>
        <a:p>
          <a:endParaRPr lang="en-CA"/>
        </a:p>
      </dgm:t>
    </dgm:pt>
    <dgm:pt modelId="{62FEFA2A-8D29-4EB2-AF40-095945A506EF}" type="sibTrans" cxnId="{C2273339-AB14-4D13-8053-E5F5E22A21E8}">
      <dgm:prSet/>
      <dgm:spPr/>
      <dgm:t>
        <a:bodyPr/>
        <a:lstStyle/>
        <a:p>
          <a:endParaRPr lang="en-CA"/>
        </a:p>
      </dgm:t>
    </dgm:pt>
    <dgm:pt modelId="{EB8DC666-EF09-4232-A26C-6BD408FEA0FE}">
      <dgm:prSet/>
      <dgm:spPr/>
      <dgm:t>
        <a:bodyPr/>
        <a:lstStyle/>
        <a:p>
          <a:r>
            <a:rPr lang="en-CA" smtClean="0"/>
            <a:t>Dock Leveller</a:t>
          </a:r>
          <a:endParaRPr lang="en-CA" dirty="0"/>
        </a:p>
      </dgm:t>
    </dgm:pt>
    <dgm:pt modelId="{BDAD5CFF-BECE-469C-8EA6-51467FDE4435}" type="parTrans" cxnId="{0C2B4823-B3FD-4FC0-AEBE-5B24898A6C75}">
      <dgm:prSet/>
      <dgm:spPr/>
      <dgm:t>
        <a:bodyPr/>
        <a:lstStyle/>
        <a:p>
          <a:endParaRPr lang="en-CA"/>
        </a:p>
      </dgm:t>
    </dgm:pt>
    <dgm:pt modelId="{821A1766-0CF5-4E71-B070-E75B78F7B2B0}" type="sibTrans" cxnId="{0C2B4823-B3FD-4FC0-AEBE-5B24898A6C75}">
      <dgm:prSet/>
      <dgm:spPr/>
      <dgm:t>
        <a:bodyPr/>
        <a:lstStyle/>
        <a:p>
          <a:endParaRPr lang="en-CA"/>
        </a:p>
      </dgm:t>
    </dgm:pt>
    <dgm:pt modelId="{8D26BD1B-DC78-4A2E-930C-4E3D4C487D60}">
      <dgm:prSet phldrT="[Text]"/>
      <dgm:spPr/>
      <dgm:t>
        <a:bodyPr/>
        <a:lstStyle/>
        <a:p>
          <a:r>
            <a:rPr lang="en-CA" smtClean="0"/>
            <a:t>Personal Protective Equipment Tools</a:t>
          </a:r>
          <a:endParaRPr lang="en-CA" dirty="0"/>
        </a:p>
      </dgm:t>
    </dgm:pt>
    <dgm:pt modelId="{8C1E2FFF-222D-4AE2-8C39-324F06DDEE59}" type="parTrans" cxnId="{5528BC12-1704-4A9B-9233-5B9DD491A60D}">
      <dgm:prSet/>
      <dgm:spPr/>
      <dgm:t>
        <a:bodyPr/>
        <a:lstStyle/>
        <a:p>
          <a:endParaRPr lang="en-CA"/>
        </a:p>
      </dgm:t>
    </dgm:pt>
    <dgm:pt modelId="{B405248F-67AF-49D1-8CF5-941FD7F70C41}" type="sibTrans" cxnId="{5528BC12-1704-4A9B-9233-5B9DD491A60D}">
      <dgm:prSet/>
      <dgm:spPr/>
      <dgm:t>
        <a:bodyPr/>
        <a:lstStyle/>
        <a:p>
          <a:endParaRPr lang="en-CA"/>
        </a:p>
      </dgm:t>
    </dgm:pt>
    <dgm:pt modelId="{D226A924-880F-46C8-BD68-61FB00AF4E14}">
      <dgm:prSet/>
      <dgm:spPr/>
      <dgm:t>
        <a:bodyPr/>
        <a:lstStyle/>
        <a:p>
          <a:r>
            <a:rPr lang="en-CA" smtClean="0"/>
            <a:t>875 Heron Lower Loading Dock</a:t>
          </a:r>
          <a:endParaRPr lang="en-CA" dirty="0"/>
        </a:p>
      </dgm:t>
    </dgm:pt>
    <dgm:pt modelId="{7A4CEEE4-BD40-4B29-A182-9F48CEE2CBF5}" type="parTrans" cxnId="{1F5A3CF5-C8D9-4102-8890-D0E023CF641F}">
      <dgm:prSet/>
      <dgm:spPr/>
      <dgm:t>
        <a:bodyPr/>
        <a:lstStyle/>
        <a:p>
          <a:endParaRPr lang="en-CA"/>
        </a:p>
      </dgm:t>
    </dgm:pt>
    <dgm:pt modelId="{76B63D18-E9D1-4BB3-9B0C-46BAF55AD7CC}" type="sibTrans" cxnId="{1F5A3CF5-C8D9-4102-8890-D0E023CF641F}">
      <dgm:prSet/>
      <dgm:spPr/>
      <dgm:t>
        <a:bodyPr/>
        <a:lstStyle/>
        <a:p>
          <a:endParaRPr lang="en-CA"/>
        </a:p>
      </dgm:t>
    </dgm:pt>
    <dgm:pt modelId="{C888972E-7B24-4F4E-94AB-2617E563DF0E}">
      <dgm:prSet phldrT="[Text]"/>
      <dgm:spPr/>
      <dgm:t>
        <a:bodyPr/>
        <a:lstStyle/>
        <a:p>
          <a:r>
            <a:rPr lang="en-CA" smtClean="0"/>
            <a:t>Protective Footwear Assessment Tool</a:t>
          </a:r>
          <a:endParaRPr lang="en-CA" dirty="0"/>
        </a:p>
      </dgm:t>
    </dgm:pt>
    <dgm:pt modelId="{4E27AE4E-C24A-40A2-94E4-70A0DD94EA0B}" type="parTrans" cxnId="{28A2A097-9036-42F7-9441-55765BA4F176}">
      <dgm:prSet/>
      <dgm:spPr/>
      <dgm:t>
        <a:bodyPr/>
        <a:lstStyle/>
        <a:p>
          <a:endParaRPr lang="en-CA"/>
        </a:p>
      </dgm:t>
    </dgm:pt>
    <dgm:pt modelId="{F9701CCA-2D4A-4CD1-A28F-584F10452C34}" type="sibTrans" cxnId="{28A2A097-9036-42F7-9441-55765BA4F176}">
      <dgm:prSet/>
      <dgm:spPr/>
      <dgm:t>
        <a:bodyPr/>
        <a:lstStyle/>
        <a:p>
          <a:endParaRPr lang="en-CA"/>
        </a:p>
      </dgm:t>
    </dgm:pt>
    <dgm:pt modelId="{F9B66D9C-D1FD-4D55-8959-D839C553C570}">
      <dgm:prSet phldrT="[Text]" custT="1"/>
      <dgm:spPr/>
      <dgm:t>
        <a:bodyPr/>
        <a:lstStyle/>
        <a:p>
          <a:r>
            <a:rPr lang="en-CA" sz="1400" b="1" smtClean="0"/>
            <a:t>CRA ITB/CBSA Traffic Lanes SOP</a:t>
          </a:r>
          <a:endParaRPr lang="en-CA" sz="1400" b="1" dirty="0"/>
        </a:p>
      </dgm:t>
    </dgm:pt>
    <dgm:pt modelId="{192F3A1A-7AD5-4C83-BE34-E11FC4340FA4}" type="parTrans" cxnId="{A092E8F3-6576-4AF5-B2C2-6A06FA14B65D}">
      <dgm:prSet/>
      <dgm:spPr/>
      <dgm:t>
        <a:bodyPr/>
        <a:lstStyle/>
        <a:p>
          <a:endParaRPr lang="en-CA"/>
        </a:p>
      </dgm:t>
    </dgm:pt>
    <dgm:pt modelId="{D4D1D861-C26C-4E36-8D38-90FCBF897447}" type="sibTrans" cxnId="{A092E8F3-6576-4AF5-B2C2-6A06FA14B65D}">
      <dgm:prSet/>
      <dgm:spPr/>
      <dgm:t>
        <a:bodyPr/>
        <a:lstStyle/>
        <a:p>
          <a:endParaRPr lang="en-CA"/>
        </a:p>
      </dgm:t>
    </dgm:pt>
    <dgm:pt modelId="{559C4803-7893-44F4-85F9-B4B20E6CF670}">
      <dgm:prSet phldrT="[Text]"/>
      <dgm:spPr/>
      <dgm:t>
        <a:bodyPr/>
        <a:lstStyle/>
        <a:p>
          <a:r>
            <a:rPr lang="en-CA" dirty="0" smtClean="0"/>
            <a:t>CRA ITB/CBSA </a:t>
          </a:r>
          <a:r>
            <a:rPr lang="en-CA" smtClean="0"/>
            <a:t>Traffic Lanes</a:t>
          </a:r>
          <a:endParaRPr lang="en-CA" dirty="0"/>
        </a:p>
      </dgm:t>
    </dgm:pt>
    <dgm:pt modelId="{03E5ECB9-2201-4F56-BD43-32644BF81CB4}" type="parTrans" cxnId="{2D7F7193-D9F0-4244-9864-FBC05214D52C}">
      <dgm:prSet/>
      <dgm:spPr/>
      <dgm:t>
        <a:bodyPr/>
        <a:lstStyle/>
        <a:p>
          <a:endParaRPr lang="en-CA"/>
        </a:p>
      </dgm:t>
    </dgm:pt>
    <dgm:pt modelId="{0E80F986-ED4B-4A22-8E88-9907D3D6E51E}" type="sibTrans" cxnId="{2D7F7193-D9F0-4244-9864-FBC05214D52C}">
      <dgm:prSet/>
      <dgm:spPr/>
      <dgm:t>
        <a:bodyPr/>
        <a:lstStyle/>
        <a:p>
          <a:endParaRPr lang="en-CA"/>
        </a:p>
      </dgm:t>
    </dgm:pt>
    <dgm:pt modelId="{45387E68-AD1B-4235-BA0A-79D7A7CD1058}" type="pres">
      <dgm:prSet presAssocID="{1FEA7D74-A33C-45A4-90F9-77F8065660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27E79DE9-5285-4A82-AE36-835F2BCA5CE5}" type="pres">
      <dgm:prSet presAssocID="{1E0B5F51-5B1A-4055-AB08-B3C670234FEF}" presName="composite" presStyleCnt="0"/>
      <dgm:spPr/>
      <dgm:t>
        <a:bodyPr/>
        <a:lstStyle/>
        <a:p>
          <a:endParaRPr lang="en-CA"/>
        </a:p>
      </dgm:t>
    </dgm:pt>
    <dgm:pt modelId="{CE59C6E0-CB39-4CE1-819D-A3E3E45F59BB}" type="pres">
      <dgm:prSet presAssocID="{1E0B5F51-5B1A-4055-AB08-B3C670234FEF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1022259-3495-4D00-889A-AA1FF6A9B560}" type="pres">
      <dgm:prSet presAssocID="{1E0B5F51-5B1A-4055-AB08-B3C670234FEF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E19D1D7-A6E7-4150-8268-6B1EBBDD6727}" type="pres">
      <dgm:prSet presAssocID="{4114AAFB-EB78-4BB3-B4C8-1A33155D6983}" presName="space" presStyleCnt="0"/>
      <dgm:spPr/>
      <dgm:t>
        <a:bodyPr/>
        <a:lstStyle/>
        <a:p>
          <a:endParaRPr lang="en-CA"/>
        </a:p>
      </dgm:t>
    </dgm:pt>
    <dgm:pt modelId="{CDE8BF38-580D-4D24-A8D0-F8952F3BD6B3}" type="pres">
      <dgm:prSet presAssocID="{65026736-0187-47B5-8F51-B75E7269DABF}" presName="composite" presStyleCnt="0"/>
      <dgm:spPr/>
      <dgm:t>
        <a:bodyPr/>
        <a:lstStyle/>
        <a:p>
          <a:endParaRPr lang="en-CA"/>
        </a:p>
      </dgm:t>
    </dgm:pt>
    <dgm:pt modelId="{476C32C0-83DD-4AAC-AA55-3D4BF7908C36}" type="pres">
      <dgm:prSet presAssocID="{65026736-0187-47B5-8F51-B75E7269DABF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F460E1E-5887-407B-A030-11B14D1F746B}" type="pres">
      <dgm:prSet presAssocID="{65026736-0187-47B5-8F51-B75E7269DABF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7E9C4080-6C97-4AC0-ACC3-C72F8A33D24C}" type="pres">
      <dgm:prSet presAssocID="{BE5D1D73-B43F-44F1-936C-594C18DBD03F}" presName="space" presStyleCnt="0"/>
      <dgm:spPr/>
      <dgm:t>
        <a:bodyPr/>
        <a:lstStyle/>
        <a:p>
          <a:endParaRPr lang="en-CA"/>
        </a:p>
      </dgm:t>
    </dgm:pt>
    <dgm:pt modelId="{DE3B6658-78A8-4E34-A05F-D07CC9010F55}" type="pres">
      <dgm:prSet presAssocID="{E86EF3B8-76DB-467C-A382-6F0BA8281E79}" presName="composite" presStyleCnt="0"/>
      <dgm:spPr/>
      <dgm:t>
        <a:bodyPr/>
        <a:lstStyle/>
        <a:p>
          <a:endParaRPr lang="en-CA"/>
        </a:p>
      </dgm:t>
    </dgm:pt>
    <dgm:pt modelId="{ED037DE1-C82F-4225-B650-BFC6D2292F5F}" type="pres">
      <dgm:prSet presAssocID="{E86EF3B8-76DB-467C-A382-6F0BA8281E7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13DD3EC-730D-499B-A972-2F4FB775A328}" type="pres">
      <dgm:prSet presAssocID="{E86EF3B8-76DB-467C-A382-6F0BA8281E79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E7DE1C6-2BB5-4B5B-AC26-7A2616D2388E}" type="pres">
      <dgm:prSet presAssocID="{CEBB1991-2068-4243-A9D6-32A100A4DBA0}" presName="space" presStyleCnt="0"/>
      <dgm:spPr/>
      <dgm:t>
        <a:bodyPr/>
        <a:lstStyle/>
        <a:p>
          <a:endParaRPr lang="en-CA"/>
        </a:p>
      </dgm:t>
    </dgm:pt>
    <dgm:pt modelId="{0EB7301A-63B9-40E3-8D86-E6A6A26A58F8}" type="pres">
      <dgm:prSet presAssocID="{8F0C26A5-34CE-45EE-A775-F904E9475FD9}" presName="composite" presStyleCnt="0"/>
      <dgm:spPr/>
      <dgm:t>
        <a:bodyPr/>
        <a:lstStyle/>
        <a:p>
          <a:endParaRPr lang="en-CA"/>
        </a:p>
      </dgm:t>
    </dgm:pt>
    <dgm:pt modelId="{4969DB2F-F270-4443-9DA1-BEB847845E78}" type="pres">
      <dgm:prSet presAssocID="{8F0C26A5-34CE-45EE-A775-F904E9475FD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A500923-DC45-45AC-8447-0E20F3586D84}" type="pres">
      <dgm:prSet presAssocID="{8F0C26A5-34CE-45EE-A775-F904E9475FD9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5EBC818-2575-41AA-8BF4-00E34794CD9B}" type="pres">
      <dgm:prSet presAssocID="{1D670990-DBC2-4EA0-ABF5-B07231145D1F}" presName="space" presStyleCnt="0"/>
      <dgm:spPr/>
      <dgm:t>
        <a:bodyPr/>
        <a:lstStyle/>
        <a:p>
          <a:endParaRPr lang="en-CA"/>
        </a:p>
      </dgm:t>
    </dgm:pt>
    <dgm:pt modelId="{8E9BA403-35E9-45F1-8EDD-2DF99A4D8FB7}" type="pres">
      <dgm:prSet presAssocID="{F9B66D9C-D1FD-4D55-8959-D839C553C570}" presName="composite" presStyleCnt="0"/>
      <dgm:spPr/>
      <dgm:t>
        <a:bodyPr/>
        <a:lstStyle/>
        <a:p>
          <a:endParaRPr lang="en-CA"/>
        </a:p>
      </dgm:t>
    </dgm:pt>
    <dgm:pt modelId="{6E71BF2F-621F-4A8E-AC94-A20F089346DB}" type="pres">
      <dgm:prSet presAssocID="{F9B66D9C-D1FD-4D55-8959-D839C553C570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4EAAC90-DFE3-4712-AD6A-B8EE1B318000}" type="pres">
      <dgm:prSet presAssocID="{F9B66D9C-D1FD-4D55-8959-D839C553C570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62C34B8-CBD4-40BD-8E02-8C8AC84187D6}" type="presOf" srcId="{65026736-0187-47B5-8F51-B75E7269DABF}" destId="{476C32C0-83DD-4AAC-AA55-3D4BF7908C36}" srcOrd="0" destOrd="0" presId="urn:microsoft.com/office/officeart/2005/8/layout/hList1"/>
    <dgm:cxn modelId="{A070BD5C-8995-4FAA-A155-EB4B0C92BC21}" srcId="{1FEA7D74-A33C-45A4-90F9-77F8065660B4}" destId="{1E0B5F51-5B1A-4055-AB08-B3C670234FEF}" srcOrd="0" destOrd="0" parTransId="{4226B79F-4063-417B-B910-4810F2D7C4C2}" sibTransId="{4114AAFB-EB78-4BB3-B4C8-1A33155D6983}"/>
    <dgm:cxn modelId="{F597440C-C9B5-4B67-8B7C-75C22CC1F2F2}" type="presOf" srcId="{559C4803-7893-44F4-85F9-B4B20E6CF670}" destId="{24EAAC90-DFE3-4712-AD6A-B8EE1B318000}" srcOrd="0" destOrd="0" presId="urn:microsoft.com/office/officeart/2005/8/layout/hList1"/>
    <dgm:cxn modelId="{0C2B4823-B3FD-4FC0-AEBE-5B24898A6C75}" srcId="{E86EF3B8-76DB-467C-A382-6F0BA8281E79}" destId="{EB8DC666-EF09-4232-A26C-6BD408FEA0FE}" srcOrd="0" destOrd="0" parTransId="{BDAD5CFF-BECE-469C-8EA6-51467FDE4435}" sibTransId="{821A1766-0CF5-4E71-B070-E75B78F7B2B0}"/>
    <dgm:cxn modelId="{7292B043-27B7-4324-93C2-9C309DE18F25}" srcId="{65026736-0187-47B5-8F51-B75E7269DABF}" destId="{FF2B055C-2B98-466B-BD83-3F54752E16F8}" srcOrd="0" destOrd="0" parTransId="{503090F2-83AE-4DE5-B4D4-8133BE6D7C31}" sibTransId="{D368D480-E046-4844-B2AE-EFCFC3734A9A}"/>
    <dgm:cxn modelId="{5528BC12-1704-4A9B-9233-5B9DD491A60D}" srcId="{65026736-0187-47B5-8F51-B75E7269DABF}" destId="{8D26BD1B-DC78-4A2E-930C-4E3D4C487D60}" srcOrd="1" destOrd="0" parTransId="{8C1E2FFF-222D-4AE2-8C39-324F06DDEE59}" sibTransId="{B405248F-67AF-49D1-8CF5-941FD7F70C41}"/>
    <dgm:cxn modelId="{D37B86B5-53F5-406E-94FD-74FA09FEB26A}" type="presOf" srcId="{1E0B5F51-5B1A-4055-AB08-B3C670234FEF}" destId="{CE59C6E0-CB39-4CE1-819D-A3E3E45F59BB}" srcOrd="0" destOrd="0" presId="urn:microsoft.com/office/officeart/2005/8/layout/hList1"/>
    <dgm:cxn modelId="{ECC37CA9-28A4-4E05-8FB3-2F2939763001}" type="presOf" srcId="{F9B66D9C-D1FD-4D55-8959-D839C553C570}" destId="{6E71BF2F-621F-4A8E-AC94-A20F089346DB}" srcOrd="0" destOrd="0" presId="urn:microsoft.com/office/officeart/2005/8/layout/hList1"/>
    <dgm:cxn modelId="{55293C77-6A86-4B6E-A13E-A412C8CB21B5}" type="presOf" srcId="{FF2B055C-2B98-466B-BD83-3F54752E16F8}" destId="{7F460E1E-5887-407B-A030-11B14D1F746B}" srcOrd="0" destOrd="0" presId="urn:microsoft.com/office/officeart/2005/8/layout/hList1"/>
    <dgm:cxn modelId="{CBA3C325-61A9-4D41-92F4-5D91E627AE2A}" type="presOf" srcId="{8F0C26A5-34CE-45EE-A775-F904E9475FD9}" destId="{4969DB2F-F270-4443-9DA1-BEB847845E78}" srcOrd="0" destOrd="0" presId="urn:microsoft.com/office/officeart/2005/8/layout/hList1"/>
    <dgm:cxn modelId="{E9897345-9C95-4117-885E-066F255618C7}" type="presOf" srcId="{E86EF3B8-76DB-467C-A382-6F0BA8281E79}" destId="{ED037DE1-C82F-4225-B650-BFC6D2292F5F}" srcOrd="0" destOrd="0" presId="urn:microsoft.com/office/officeart/2005/8/layout/hList1"/>
    <dgm:cxn modelId="{1F5A3CF5-C8D9-4102-8890-D0E023CF641F}" srcId="{E86EF3B8-76DB-467C-A382-6F0BA8281E79}" destId="{D226A924-880F-46C8-BD68-61FB00AF4E14}" srcOrd="1" destOrd="0" parTransId="{7A4CEEE4-BD40-4B29-A182-9F48CEE2CBF5}" sibTransId="{76B63D18-E9D1-4BB3-9B0C-46BAF55AD7CC}"/>
    <dgm:cxn modelId="{EE994992-3532-40D6-898C-0E7B75BE07EB}" srcId="{1FEA7D74-A33C-45A4-90F9-77F8065660B4}" destId="{65026736-0187-47B5-8F51-B75E7269DABF}" srcOrd="1" destOrd="0" parTransId="{AEB65488-0DF2-4AB1-9F83-FAB614553A69}" sibTransId="{BE5D1D73-B43F-44F1-936C-594C18DBD03F}"/>
    <dgm:cxn modelId="{2D7F7193-D9F0-4244-9864-FBC05214D52C}" srcId="{F9B66D9C-D1FD-4D55-8959-D839C553C570}" destId="{559C4803-7893-44F4-85F9-B4B20E6CF670}" srcOrd="0" destOrd="0" parTransId="{03E5ECB9-2201-4F56-BD43-32644BF81CB4}" sibTransId="{0E80F986-ED4B-4A22-8E88-9907D3D6E51E}"/>
    <dgm:cxn modelId="{8C48AF12-1407-4C62-87E5-01F7FCB53FF3}" srcId="{1FEA7D74-A33C-45A4-90F9-77F8065660B4}" destId="{E86EF3B8-76DB-467C-A382-6F0BA8281E79}" srcOrd="2" destOrd="0" parTransId="{9D45D727-83CD-4E1A-8708-6EC2D8FC1C78}" sibTransId="{CEBB1991-2068-4243-A9D6-32A100A4DBA0}"/>
    <dgm:cxn modelId="{85CF9169-92B5-466E-895C-9D694768510D}" type="presOf" srcId="{8C3074B5-1362-47D2-A6B6-F8A4F75FC49C}" destId="{C1022259-3495-4D00-889A-AA1FF6A9B560}" srcOrd="0" destOrd="0" presId="urn:microsoft.com/office/officeart/2005/8/layout/hList1"/>
    <dgm:cxn modelId="{A3C88350-5125-4365-B228-FFF1302ED1C0}" type="presOf" srcId="{8D26BD1B-DC78-4A2E-930C-4E3D4C487D60}" destId="{7F460E1E-5887-407B-A030-11B14D1F746B}" srcOrd="0" destOrd="1" presId="urn:microsoft.com/office/officeart/2005/8/layout/hList1"/>
    <dgm:cxn modelId="{20E21FF1-0CC2-42E0-9AD2-86BC653DDC62}" type="presOf" srcId="{C888972E-7B24-4F4E-94AB-2617E563DF0E}" destId="{7F460E1E-5887-407B-A030-11B14D1F746B}" srcOrd="0" destOrd="2" presId="urn:microsoft.com/office/officeart/2005/8/layout/hList1"/>
    <dgm:cxn modelId="{28A2A097-9036-42F7-9441-55765BA4F176}" srcId="{65026736-0187-47B5-8F51-B75E7269DABF}" destId="{C888972E-7B24-4F4E-94AB-2617E563DF0E}" srcOrd="2" destOrd="0" parTransId="{4E27AE4E-C24A-40A2-94E4-70A0DD94EA0B}" sibTransId="{F9701CCA-2D4A-4CD1-A28F-584F10452C34}"/>
    <dgm:cxn modelId="{FC9183AB-A4AF-411A-A279-F006E3A084EE}" srcId="{1FEA7D74-A33C-45A4-90F9-77F8065660B4}" destId="{8F0C26A5-34CE-45EE-A775-F904E9475FD9}" srcOrd="3" destOrd="0" parTransId="{26049680-C0F9-4776-954D-05A35E18B224}" sibTransId="{1D670990-DBC2-4EA0-ABF5-B07231145D1F}"/>
    <dgm:cxn modelId="{EF72027F-9653-4F0E-8A9B-A7A86DC6C8D9}" type="presOf" srcId="{A5D00EEA-75C7-4066-99E6-6A73E50F805C}" destId="{2A500923-DC45-45AC-8447-0E20F3586D84}" srcOrd="0" destOrd="0" presId="urn:microsoft.com/office/officeart/2005/8/layout/hList1"/>
    <dgm:cxn modelId="{A092E8F3-6576-4AF5-B2C2-6A06FA14B65D}" srcId="{1FEA7D74-A33C-45A4-90F9-77F8065660B4}" destId="{F9B66D9C-D1FD-4D55-8959-D839C553C570}" srcOrd="4" destOrd="0" parTransId="{192F3A1A-7AD5-4C83-BE34-E11FC4340FA4}" sibTransId="{D4D1D861-C26C-4E36-8D38-90FCBF897447}"/>
    <dgm:cxn modelId="{19B1948C-A89E-4E51-AFCC-0BC795912DE0}" type="presOf" srcId="{1FEA7D74-A33C-45A4-90F9-77F8065660B4}" destId="{45387E68-AD1B-4235-BA0A-79D7A7CD1058}" srcOrd="0" destOrd="0" presId="urn:microsoft.com/office/officeart/2005/8/layout/hList1"/>
    <dgm:cxn modelId="{20F4F83F-A45A-43FF-98B2-2F9E9E015035}" type="presOf" srcId="{EB8DC666-EF09-4232-A26C-6BD408FEA0FE}" destId="{B13DD3EC-730D-499B-A972-2F4FB775A328}" srcOrd="0" destOrd="0" presId="urn:microsoft.com/office/officeart/2005/8/layout/hList1"/>
    <dgm:cxn modelId="{C2273339-AB14-4D13-8053-E5F5E22A21E8}" srcId="{8F0C26A5-34CE-45EE-A775-F904E9475FD9}" destId="{A5D00EEA-75C7-4066-99E6-6A73E50F805C}" srcOrd="0" destOrd="0" parTransId="{6C1724FD-9722-4EC2-91BB-F154E1A1E7A6}" sibTransId="{62FEFA2A-8D29-4EB2-AF40-095945A506EF}"/>
    <dgm:cxn modelId="{22C721D0-3124-4608-9BA9-4E985FBD0B5F}" srcId="{1E0B5F51-5B1A-4055-AB08-B3C670234FEF}" destId="{8C3074B5-1362-47D2-A6B6-F8A4F75FC49C}" srcOrd="0" destOrd="0" parTransId="{567D53F7-B4AF-4D68-9D06-997FEF731142}" sibTransId="{C6E6713E-186C-4972-9CED-3A98C9E4B7C0}"/>
    <dgm:cxn modelId="{DBD2E691-7467-46A7-8026-169CCF02A57A}" type="presOf" srcId="{D226A924-880F-46C8-BD68-61FB00AF4E14}" destId="{B13DD3EC-730D-499B-A972-2F4FB775A328}" srcOrd="0" destOrd="1" presId="urn:microsoft.com/office/officeart/2005/8/layout/hList1"/>
    <dgm:cxn modelId="{D19B48C1-CFBA-4CFB-B8AB-32AE036253D6}" type="presParOf" srcId="{45387E68-AD1B-4235-BA0A-79D7A7CD1058}" destId="{27E79DE9-5285-4A82-AE36-835F2BCA5CE5}" srcOrd="0" destOrd="0" presId="urn:microsoft.com/office/officeart/2005/8/layout/hList1"/>
    <dgm:cxn modelId="{236E70D7-D62C-43E8-A609-0AD2521A9467}" type="presParOf" srcId="{27E79DE9-5285-4A82-AE36-835F2BCA5CE5}" destId="{CE59C6E0-CB39-4CE1-819D-A3E3E45F59BB}" srcOrd="0" destOrd="0" presId="urn:microsoft.com/office/officeart/2005/8/layout/hList1"/>
    <dgm:cxn modelId="{45072CC4-71E2-4605-9FBE-265EB693CC64}" type="presParOf" srcId="{27E79DE9-5285-4A82-AE36-835F2BCA5CE5}" destId="{C1022259-3495-4D00-889A-AA1FF6A9B560}" srcOrd="1" destOrd="0" presId="urn:microsoft.com/office/officeart/2005/8/layout/hList1"/>
    <dgm:cxn modelId="{81D6A70B-2824-4FD4-A119-3ED70CC95E41}" type="presParOf" srcId="{45387E68-AD1B-4235-BA0A-79D7A7CD1058}" destId="{3E19D1D7-A6E7-4150-8268-6B1EBBDD6727}" srcOrd="1" destOrd="0" presId="urn:microsoft.com/office/officeart/2005/8/layout/hList1"/>
    <dgm:cxn modelId="{2DFEF2F6-A805-4372-9BD9-51B97479E35E}" type="presParOf" srcId="{45387E68-AD1B-4235-BA0A-79D7A7CD1058}" destId="{CDE8BF38-580D-4D24-A8D0-F8952F3BD6B3}" srcOrd="2" destOrd="0" presId="urn:microsoft.com/office/officeart/2005/8/layout/hList1"/>
    <dgm:cxn modelId="{AA9B498D-114F-4F98-86C3-7C96451DB5E6}" type="presParOf" srcId="{CDE8BF38-580D-4D24-A8D0-F8952F3BD6B3}" destId="{476C32C0-83DD-4AAC-AA55-3D4BF7908C36}" srcOrd="0" destOrd="0" presId="urn:microsoft.com/office/officeart/2005/8/layout/hList1"/>
    <dgm:cxn modelId="{023CF006-6803-4766-A332-74B7CA2F7423}" type="presParOf" srcId="{CDE8BF38-580D-4D24-A8D0-F8952F3BD6B3}" destId="{7F460E1E-5887-407B-A030-11B14D1F746B}" srcOrd="1" destOrd="0" presId="urn:microsoft.com/office/officeart/2005/8/layout/hList1"/>
    <dgm:cxn modelId="{BEBF3817-5D0A-47C1-9FC7-23D8A69B6B8B}" type="presParOf" srcId="{45387E68-AD1B-4235-BA0A-79D7A7CD1058}" destId="{7E9C4080-6C97-4AC0-ACC3-C72F8A33D24C}" srcOrd="3" destOrd="0" presId="urn:microsoft.com/office/officeart/2005/8/layout/hList1"/>
    <dgm:cxn modelId="{08278024-90F6-4A70-9402-B010B1BFB5BF}" type="presParOf" srcId="{45387E68-AD1B-4235-BA0A-79D7A7CD1058}" destId="{DE3B6658-78A8-4E34-A05F-D07CC9010F55}" srcOrd="4" destOrd="0" presId="urn:microsoft.com/office/officeart/2005/8/layout/hList1"/>
    <dgm:cxn modelId="{8D3D4A63-12E8-483B-ADA9-25F91A5994C3}" type="presParOf" srcId="{DE3B6658-78A8-4E34-A05F-D07CC9010F55}" destId="{ED037DE1-C82F-4225-B650-BFC6D2292F5F}" srcOrd="0" destOrd="0" presId="urn:microsoft.com/office/officeart/2005/8/layout/hList1"/>
    <dgm:cxn modelId="{1EBB9CEC-315B-429B-B567-D2AE6A73AF59}" type="presParOf" srcId="{DE3B6658-78A8-4E34-A05F-D07CC9010F55}" destId="{B13DD3EC-730D-499B-A972-2F4FB775A328}" srcOrd="1" destOrd="0" presId="urn:microsoft.com/office/officeart/2005/8/layout/hList1"/>
    <dgm:cxn modelId="{5BFB611B-C8F5-41EA-964A-54CE77944350}" type="presParOf" srcId="{45387E68-AD1B-4235-BA0A-79D7A7CD1058}" destId="{BE7DE1C6-2BB5-4B5B-AC26-7A2616D2388E}" srcOrd="5" destOrd="0" presId="urn:microsoft.com/office/officeart/2005/8/layout/hList1"/>
    <dgm:cxn modelId="{EE68C493-3A9A-495B-A676-D7F2F67DAF32}" type="presParOf" srcId="{45387E68-AD1B-4235-BA0A-79D7A7CD1058}" destId="{0EB7301A-63B9-40E3-8D86-E6A6A26A58F8}" srcOrd="6" destOrd="0" presId="urn:microsoft.com/office/officeart/2005/8/layout/hList1"/>
    <dgm:cxn modelId="{9A542FA7-4881-420E-AF8B-05C2B3AE4A39}" type="presParOf" srcId="{0EB7301A-63B9-40E3-8D86-E6A6A26A58F8}" destId="{4969DB2F-F270-4443-9DA1-BEB847845E78}" srcOrd="0" destOrd="0" presId="urn:microsoft.com/office/officeart/2005/8/layout/hList1"/>
    <dgm:cxn modelId="{22A986C2-FEE3-4260-AF82-E22942B56D0D}" type="presParOf" srcId="{0EB7301A-63B9-40E3-8D86-E6A6A26A58F8}" destId="{2A500923-DC45-45AC-8447-0E20F3586D84}" srcOrd="1" destOrd="0" presId="urn:microsoft.com/office/officeart/2005/8/layout/hList1"/>
    <dgm:cxn modelId="{13A85EC4-033E-4DA5-9B9D-8BF2C213A3C2}" type="presParOf" srcId="{45387E68-AD1B-4235-BA0A-79D7A7CD1058}" destId="{B5EBC818-2575-41AA-8BF4-00E34794CD9B}" srcOrd="7" destOrd="0" presId="urn:microsoft.com/office/officeart/2005/8/layout/hList1"/>
    <dgm:cxn modelId="{C7DA8332-E117-4BEB-995F-7CEFE8DE5E40}" type="presParOf" srcId="{45387E68-AD1B-4235-BA0A-79D7A7CD1058}" destId="{8E9BA403-35E9-45F1-8EDD-2DF99A4D8FB7}" srcOrd="8" destOrd="0" presId="urn:microsoft.com/office/officeart/2005/8/layout/hList1"/>
    <dgm:cxn modelId="{AD77C816-A4D5-4A04-9C22-877CB60B5A3F}" type="presParOf" srcId="{8E9BA403-35E9-45F1-8EDD-2DF99A4D8FB7}" destId="{6E71BF2F-621F-4A8E-AC94-A20F089346DB}" srcOrd="0" destOrd="0" presId="urn:microsoft.com/office/officeart/2005/8/layout/hList1"/>
    <dgm:cxn modelId="{D731F189-400C-4295-9B93-CA637FE3BCDA}" type="presParOf" srcId="{8E9BA403-35E9-45F1-8EDD-2DF99A4D8FB7}" destId="{24EAAC90-DFE3-4712-AD6A-B8EE1B3180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FB9405-8D81-4B4B-953C-F0303300656B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CA"/>
        </a:p>
      </dgm:t>
    </dgm:pt>
    <dgm:pt modelId="{A0E56327-3753-409C-A337-61FDFD88DB42}">
      <dgm:prSet custT="1"/>
      <dgm:spPr/>
      <dgm:t>
        <a:bodyPr/>
        <a:lstStyle/>
        <a:p>
          <a:r>
            <a:rPr lang="en-CA" sz="1600" b="1" smtClean="0"/>
            <a:t>HSC/HSR SOP</a:t>
          </a:r>
          <a:endParaRPr lang="en-CA" sz="1600" b="1" dirty="0"/>
        </a:p>
      </dgm:t>
    </dgm:pt>
    <dgm:pt modelId="{129E37FF-DD4B-4D28-9D0E-2869F65DA11F}" type="parTrans" cxnId="{FD068354-8395-4A96-9CE0-C6FDD7236742}">
      <dgm:prSet/>
      <dgm:spPr/>
      <dgm:t>
        <a:bodyPr/>
        <a:lstStyle/>
        <a:p>
          <a:endParaRPr lang="en-CA"/>
        </a:p>
      </dgm:t>
    </dgm:pt>
    <dgm:pt modelId="{465E70B9-52E5-4027-92D8-E0B32824AB5D}" type="sibTrans" cxnId="{FD068354-8395-4A96-9CE0-C6FDD7236742}">
      <dgm:prSet/>
      <dgm:spPr/>
      <dgm:t>
        <a:bodyPr/>
        <a:lstStyle/>
        <a:p>
          <a:endParaRPr lang="en-CA"/>
        </a:p>
      </dgm:t>
    </dgm:pt>
    <dgm:pt modelId="{812AEA64-4F9B-4CB2-B946-AFF637A6AE20}">
      <dgm:prSet custT="1"/>
      <dgm:spPr/>
      <dgm:t>
        <a:bodyPr/>
        <a:lstStyle/>
        <a:p>
          <a:r>
            <a:rPr lang="en-CA" sz="1600" b="0" smtClean="0"/>
            <a:t>Supporting Annexes</a:t>
          </a:r>
          <a:endParaRPr lang="en-CA" sz="1600" b="0" dirty="0"/>
        </a:p>
      </dgm:t>
    </dgm:pt>
    <dgm:pt modelId="{36DC8462-B9FD-4C06-92BD-451839632824}" type="parTrans" cxnId="{DC1A69D2-1202-4BB9-A9C3-825D19F8F79D}">
      <dgm:prSet/>
      <dgm:spPr/>
      <dgm:t>
        <a:bodyPr/>
        <a:lstStyle/>
        <a:p>
          <a:endParaRPr lang="en-CA"/>
        </a:p>
      </dgm:t>
    </dgm:pt>
    <dgm:pt modelId="{DCB8A495-AB55-40A6-845C-0542636F2601}" type="sibTrans" cxnId="{DC1A69D2-1202-4BB9-A9C3-825D19F8F79D}">
      <dgm:prSet/>
      <dgm:spPr/>
      <dgm:t>
        <a:bodyPr/>
        <a:lstStyle/>
        <a:p>
          <a:endParaRPr lang="en-CA"/>
        </a:p>
      </dgm:t>
    </dgm:pt>
    <dgm:pt modelId="{43A8FDAF-57EC-4DC1-A350-808FD6CD0040}">
      <dgm:prSet custT="1"/>
      <dgm:spPr/>
      <dgm:t>
        <a:bodyPr/>
        <a:lstStyle/>
        <a:p>
          <a:r>
            <a:rPr lang="en-CA" sz="1600" b="1" smtClean="0"/>
            <a:t>First Aid and AED SOP</a:t>
          </a:r>
          <a:endParaRPr lang="en-CA" sz="1600" b="1" dirty="0"/>
        </a:p>
      </dgm:t>
    </dgm:pt>
    <dgm:pt modelId="{5CB8D559-E5DC-4BF6-B08C-5761E40F8AC5}" type="parTrans" cxnId="{5AA700F2-9FDF-42D3-BAC6-750296FB90A9}">
      <dgm:prSet/>
      <dgm:spPr/>
      <dgm:t>
        <a:bodyPr/>
        <a:lstStyle/>
        <a:p>
          <a:endParaRPr lang="en-CA"/>
        </a:p>
      </dgm:t>
    </dgm:pt>
    <dgm:pt modelId="{4AEE8C2C-5CF6-4454-8F11-8ACF9FAE56DE}" type="sibTrans" cxnId="{5AA700F2-9FDF-42D3-BAC6-750296FB90A9}">
      <dgm:prSet/>
      <dgm:spPr/>
      <dgm:t>
        <a:bodyPr/>
        <a:lstStyle/>
        <a:p>
          <a:endParaRPr lang="en-CA"/>
        </a:p>
      </dgm:t>
    </dgm:pt>
    <dgm:pt modelId="{7D4126C1-332F-439B-A067-63FABF9C6FE7}">
      <dgm:prSet custT="1"/>
      <dgm:spPr/>
      <dgm:t>
        <a:bodyPr/>
        <a:lstStyle/>
        <a:p>
          <a:r>
            <a:rPr lang="en-CA" sz="1600" b="0" smtClean="0"/>
            <a:t>SWP</a:t>
          </a:r>
          <a:endParaRPr lang="en-CA" sz="1600" b="0" dirty="0"/>
        </a:p>
      </dgm:t>
    </dgm:pt>
    <dgm:pt modelId="{DE63D4C9-C7C5-4674-BCF9-5D57CF76CB6E}" type="parTrans" cxnId="{86FBD647-65DF-4202-B800-C0B14FB96C6D}">
      <dgm:prSet/>
      <dgm:spPr/>
      <dgm:t>
        <a:bodyPr/>
        <a:lstStyle/>
        <a:p>
          <a:endParaRPr lang="en-CA"/>
        </a:p>
      </dgm:t>
    </dgm:pt>
    <dgm:pt modelId="{986BCA5E-C8DF-451E-92FF-BD8B6863591C}" type="sibTrans" cxnId="{86FBD647-65DF-4202-B800-C0B14FB96C6D}">
      <dgm:prSet/>
      <dgm:spPr/>
      <dgm:t>
        <a:bodyPr/>
        <a:lstStyle/>
        <a:p>
          <a:endParaRPr lang="en-CA"/>
        </a:p>
      </dgm:t>
    </dgm:pt>
    <dgm:pt modelId="{936DCA50-36E4-4EF8-A2A0-084DFAF64E43}">
      <dgm:prSet custT="1"/>
      <dgm:spPr/>
      <dgm:t>
        <a:bodyPr/>
        <a:lstStyle/>
        <a:p>
          <a:r>
            <a:rPr lang="en-CA" sz="1600" b="1" smtClean="0"/>
            <a:t>Work Place Inspection SOP</a:t>
          </a:r>
          <a:endParaRPr lang="en-CA" sz="1600" b="1" dirty="0"/>
        </a:p>
      </dgm:t>
    </dgm:pt>
    <dgm:pt modelId="{79941E5A-49A7-4A46-A1F1-735FBA134011}" type="parTrans" cxnId="{ADD5B473-F149-450B-B568-1EC639A8A100}">
      <dgm:prSet/>
      <dgm:spPr/>
      <dgm:t>
        <a:bodyPr/>
        <a:lstStyle/>
        <a:p>
          <a:endParaRPr lang="en-CA"/>
        </a:p>
      </dgm:t>
    </dgm:pt>
    <dgm:pt modelId="{EDD9F3C8-AAB7-4C32-9BA6-F078EB9A926E}" type="sibTrans" cxnId="{ADD5B473-F149-450B-B568-1EC639A8A100}">
      <dgm:prSet/>
      <dgm:spPr/>
      <dgm:t>
        <a:bodyPr/>
        <a:lstStyle/>
        <a:p>
          <a:endParaRPr lang="en-CA"/>
        </a:p>
      </dgm:t>
    </dgm:pt>
    <dgm:pt modelId="{B23A01A2-1823-42BD-B06E-594AFEE71478}">
      <dgm:prSet custT="1"/>
      <dgm:spPr/>
      <dgm:t>
        <a:bodyPr/>
        <a:lstStyle/>
        <a:p>
          <a:r>
            <a:rPr lang="en-CA" sz="1600" b="0" smtClean="0"/>
            <a:t>Work Place Inspection Guide</a:t>
          </a:r>
          <a:endParaRPr lang="en-CA" sz="1600" b="0" dirty="0"/>
        </a:p>
      </dgm:t>
    </dgm:pt>
    <dgm:pt modelId="{0FDC4F14-0156-4295-8CD8-EB1CFC718867}" type="parTrans" cxnId="{BEC8549B-0D8B-40CC-BA4E-5C68146C778F}">
      <dgm:prSet/>
      <dgm:spPr/>
      <dgm:t>
        <a:bodyPr/>
        <a:lstStyle/>
        <a:p>
          <a:endParaRPr lang="en-CA"/>
        </a:p>
      </dgm:t>
    </dgm:pt>
    <dgm:pt modelId="{0793FE34-1A96-4403-9AF0-2CC000C0B7D9}" type="sibTrans" cxnId="{BEC8549B-0D8B-40CC-BA4E-5C68146C778F}">
      <dgm:prSet/>
      <dgm:spPr/>
      <dgm:t>
        <a:bodyPr/>
        <a:lstStyle/>
        <a:p>
          <a:endParaRPr lang="en-CA"/>
        </a:p>
      </dgm:t>
    </dgm:pt>
    <dgm:pt modelId="{0D4E5960-9E68-49FF-938A-8B1F830287C9}">
      <dgm:prSet custT="1"/>
      <dgm:spPr/>
      <dgm:t>
        <a:bodyPr/>
        <a:lstStyle/>
        <a:p>
          <a:r>
            <a:rPr lang="en-CA" sz="1600" b="1" i="0" u="none" smtClean="0"/>
            <a:t>Working with ESDC HSOs SOP</a:t>
          </a:r>
          <a:endParaRPr lang="en-CA" sz="1600" b="0" dirty="0"/>
        </a:p>
      </dgm:t>
    </dgm:pt>
    <dgm:pt modelId="{90BE12CE-1C3A-49C8-8FFF-862AC38841B5}" type="parTrans" cxnId="{799A314D-0A93-4CD1-9707-9ECB1A87F187}">
      <dgm:prSet/>
      <dgm:spPr/>
      <dgm:t>
        <a:bodyPr/>
        <a:lstStyle/>
        <a:p>
          <a:endParaRPr lang="en-CA"/>
        </a:p>
      </dgm:t>
    </dgm:pt>
    <dgm:pt modelId="{3E4405B0-C0EC-437C-A281-D749DE624E11}" type="sibTrans" cxnId="{799A314D-0A93-4CD1-9707-9ECB1A87F187}">
      <dgm:prSet/>
      <dgm:spPr/>
      <dgm:t>
        <a:bodyPr/>
        <a:lstStyle/>
        <a:p>
          <a:endParaRPr lang="en-CA"/>
        </a:p>
      </dgm:t>
    </dgm:pt>
    <dgm:pt modelId="{00697F69-5D21-46FC-85A0-2DAFFB6752A2}">
      <dgm:prSet custT="1"/>
      <dgm:spPr/>
      <dgm:t>
        <a:bodyPr/>
        <a:lstStyle/>
        <a:p>
          <a:r>
            <a:rPr lang="en-CA" sz="1600" b="1" i="0" u="none" smtClean="0"/>
            <a:t>Hazardous Substances SOP</a:t>
          </a:r>
          <a:endParaRPr lang="en-CA" sz="1600" b="0" dirty="0"/>
        </a:p>
      </dgm:t>
    </dgm:pt>
    <dgm:pt modelId="{04C59E45-8ED4-4FBC-AF66-82125D8E2C2A}" type="parTrans" cxnId="{76CB3B37-4739-4E1A-9012-3FBE97E9516D}">
      <dgm:prSet/>
      <dgm:spPr/>
      <dgm:t>
        <a:bodyPr/>
        <a:lstStyle/>
        <a:p>
          <a:endParaRPr lang="en-CA"/>
        </a:p>
      </dgm:t>
    </dgm:pt>
    <dgm:pt modelId="{621A6374-1DB8-4F12-9DA7-0ED419BA6CFB}" type="sibTrans" cxnId="{76CB3B37-4739-4E1A-9012-3FBE97E9516D}">
      <dgm:prSet/>
      <dgm:spPr/>
      <dgm:t>
        <a:bodyPr/>
        <a:lstStyle/>
        <a:p>
          <a:endParaRPr lang="en-CA"/>
        </a:p>
      </dgm:t>
    </dgm:pt>
    <dgm:pt modelId="{7A5FF9D7-CF8B-49CE-84F7-AFE00E821BF0}">
      <dgm:prSet custT="1"/>
      <dgm:spPr/>
      <dgm:t>
        <a:bodyPr/>
        <a:lstStyle/>
        <a:p>
          <a:r>
            <a:rPr lang="en-CA" sz="1600" b="0" smtClean="0"/>
            <a:t>In development</a:t>
          </a:r>
          <a:endParaRPr lang="en-CA" sz="1600" b="0" dirty="0"/>
        </a:p>
      </dgm:t>
    </dgm:pt>
    <dgm:pt modelId="{520EC684-1D43-4ACE-873E-98356918342A}" type="parTrans" cxnId="{3ABE00C8-60BF-4473-9337-494DD0FE232E}">
      <dgm:prSet/>
      <dgm:spPr/>
      <dgm:t>
        <a:bodyPr/>
        <a:lstStyle/>
        <a:p>
          <a:endParaRPr lang="en-CA"/>
        </a:p>
      </dgm:t>
    </dgm:pt>
    <dgm:pt modelId="{E271A271-A288-401F-A5A5-A2D4EC1BC725}" type="sibTrans" cxnId="{3ABE00C8-60BF-4473-9337-494DD0FE232E}">
      <dgm:prSet/>
      <dgm:spPr/>
      <dgm:t>
        <a:bodyPr/>
        <a:lstStyle/>
        <a:p>
          <a:endParaRPr lang="en-CA"/>
        </a:p>
      </dgm:t>
    </dgm:pt>
    <dgm:pt modelId="{EBCBF3F1-B35F-466E-81F2-BA06100126FB}">
      <dgm:prSet custT="1"/>
      <dgm:spPr/>
      <dgm:t>
        <a:bodyPr/>
        <a:lstStyle/>
        <a:p>
          <a:r>
            <a:rPr lang="en-CA" sz="1600" b="0" smtClean="0"/>
            <a:t>Terms of Reference Guide and Template</a:t>
          </a:r>
          <a:endParaRPr lang="en-CA" sz="1600" b="0" dirty="0"/>
        </a:p>
      </dgm:t>
    </dgm:pt>
    <dgm:pt modelId="{9180EFA9-6666-4907-BFB7-4865DDAA5686}" type="parTrans" cxnId="{0511810A-3AE6-4961-950E-FFA20813D79F}">
      <dgm:prSet/>
      <dgm:spPr/>
      <dgm:t>
        <a:bodyPr/>
        <a:lstStyle/>
        <a:p>
          <a:endParaRPr lang="en-CA"/>
        </a:p>
      </dgm:t>
    </dgm:pt>
    <dgm:pt modelId="{F8091EBE-4DC7-4A84-8889-6E893B7DAFD4}" type="sibTrans" cxnId="{0511810A-3AE6-4961-950E-FFA20813D79F}">
      <dgm:prSet/>
      <dgm:spPr/>
      <dgm:t>
        <a:bodyPr/>
        <a:lstStyle/>
        <a:p>
          <a:endParaRPr lang="en-CA"/>
        </a:p>
      </dgm:t>
    </dgm:pt>
    <dgm:pt modelId="{2D02554E-F1F6-4339-8C6D-55BBB1EB445C}">
      <dgm:prSet custT="1"/>
      <dgm:spPr/>
      <dgm:t>
        <a:bodyPr/>
        <a:lstStyle/>
        <a:p>
          <a:r>
            <a:rPr lang="en-CA" sz="1600" b="0" smtClean="0"/>
            <a:t>Includes On-Site Visit Process</a:t>
          </a:r>
          <a:endParaRPr lang="en-CA" sz="1600" b="0" dirty="0"/>
        </a:p>
      </dgm:t>
    </dgm:pt>
    <dgm:pt modelId="{51961018-FB7C-4654-914E-401558CEBE40}" type="parTrans" cxnId="{99C54EC5-2D75-4F21-87D8-8F7C441297D1}">
      <dgm:prSet/>
      <dgm:spPr/>
      <dgm:t>
        <a:bodyPr/>
        <a:lstStyle/>
        <a:p>
          <a:endParaRPr lang="en-CA"/>
        </a:p>
      </dgm:t>
    </dgm:pt>
    <dgm:pt modelId="{831A75BC-2B97-472D-9098-A5360925433E}" type="sibTrans" cxnId="{99C54EC5-2D75-4F21-87D8-8F7C441297D1}">
      <dgm:prSet/>
      <dgm:spPr/>
      <dgm:t>
        <a:bodyPr/>
        <a:lstStyle/>
        <a:p>
          <a:endParaRPr lang="en-CA"/>
        </a:p>
      </dgm:t>
    </dgm:pt>
    <dgm:pt modelId="{B1DEEB04-9FAF-4917-AEBD-D13491BE4F5C}">
      <dgm:prSet custT="1"/>
      <dgm:spPr/>
      <dgm:t>
        <a:bodyPr/>
        <a:lstStyle/>
        <a:p>
          <a:r>
            <a:rPr lang="en-CA" sz="1600" b="0" smtClean="0"/>
            <a:t>First Aid/AED Tool</a:t>
          </a:r>
          <a:endParaRPr lang="en-CA" sz="1600" b="0" dirty="0"/>
        </a:p>
      </dgm:t>
    </dgm:pt>
    <dgm:pt modelId="{7632AFA4-51B6-4014-8872-BE59E7243523}" type="parTrans" cxnId="{0D9B2C59-DD95-482A-9FA0-8396DB63D8B3}">
      <dgm:prSet/>
      <dgm:spPr/>
      <dgm:t>
        <a:bodyPr/>
        <a:lstStyle/>
        <a:p>
          <a:endParaRPr lang="en-CA"/>
        </a:p>
      </dgm:t>
    </dgm:pt>
    <dgm:pt modelId="{DF58C1B5-56F5-4992-8E60-1628156987AC}" type="sibTrans" cxnId="{0D9B2C59-DD95-482A-9FA0-8396DB63D8B3}">
      <dgm:prSet/>
      <dgm:spPr/>
      <dgm:t>
        <a:bodyPr/>
        <a:lstStyle/>
        <a:p>
          <a:endParaRPr lang="en-CA"/>
        </a:p>
      </dgm:t>
    </dgm:pt>
    <dgm:pt modelId="{0EA69418-D6F3-4192-BC20-3BA67C8D8A32}" type="pres">
      <dgm:prSet presAssocID="{E2FB9405-8D81-4B4B-953C-F030330065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E727739-9EE1-4EA9-BF44-26350579C380}" type="pres">
      <dgm:prSet presAssocID="{A0E56327-3753-409C-A337-61FDFD88DB42}" presName="composite" presStyleCnt="0"/>
      <dgm:spPr/>
      <dgm:t>
        <a:bodyPr/>
        <a:lstStyle/>
        <a:p>
          <a:endParaRPr lang="en-CA"/>
        </a:p>
      </dgm:t>
    </dgm:pt>
    <dgm:pt modelId="{913F1FDA-A2B9-440B-B6F5-484251365A5A}" type="pres">
      <dgm:prSet presAssocID="{A0E56327-3753-409C-A337-61FDFD88DB42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86601CA-6E98-4734-857A-120981A7CED0}" type="pres">
      <dgm:prSet presAssocID="{A0E56327-3753-409C-A337-61FDFD88DB42}" presName="desTx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195E8FD-F711-40F4-B6E8-A0890FE07282}" type="pres">
      <dgm:prSet presAssocID="{465E70B9-52E5-4027-92D8-E0B32824AB5D}" presName="space" presStyleCnt="0"/>
      <dgm:spPr/>
      <dgm:t>
        <a:bodyPr/>
        <a:lstStyle/>
        <a:p>
          <a:endParaRPr lang="en-CA"/>
        </a:p>
      </dgm:t>
    </dgm:pt>
    <dgm:pt modelId="{4E257F41-75D4-48CE-8C1D-103AE7984A41}" type="pres">
      <dgm:prSet presAssocID="{43A8FDAF-57EC-4DC1-A350-808FD6CD0040}" presName="composite" presStyleCnt="0"/>
      <dgm:spPr/>
      <dgm:t>
        <a:bodyPr/>
        <a:lstStyle/>
        <a:p>
          <a:endParaRPr lang="en-CA"/>
        </a:p>
      </dgm:t>
    </dgm:pt>
    <dgm:pt modelId="{FA87AD58-2331-4232-80C4-2A4F8C6C76EE}" type="pres">
      <dgm:prSet presAssocID="{43A8FDAF-57EC-4DC1-A350-808FD6CD0040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22F6B53-3016-4856-977C-02435A0E5A96}" type="pres">
      <dgm:prSet presAssocID="{43A8FDAF-57EC-4DC1-A350-808FD6CD0040}" presName="desTx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C4C0976-F906-4367-AC20-047078B9A2AD}" type="pres">
      <dgm:prSet presAssocID="{4AEE8C2C-5CF6-4454-8F11-8ACF9FAE56DE}" presName="space" presStyleCnt="0"/>
      <dgm:spPr/>
      <dgm:t>
        <a:bodyPr/>
        <a:lstStyle/>
        <a:p>
          <a:endParaRPr lang="en-CA"/>
        </a:p>
      </dgm:t>
    </dgm:pt>
    <dgm:pt modelId="{135A4AAF-4336-4A2C-B47B-96DDCB236D98}" type="pres">
      <dgm:prSet presAssocID="{936DCA50-36E4-4EF8-A2A0-084DFAF64E43}" presName="composite" presStyleCnt="0"/>
      <dgm:spPr/>
      <dgm:t>
        <a:bodyPr/>
        <a:lstStyle/>
        <a:p>
          <a:endParaRPr lang="en-CA"/>
        </a:p>
      </dgm:t>
    </dgm:pt>
    <dgm:pt modelId="{EFD75889-2160-4796-8538-319A361E958A}" type="pres">
      <dgm:prSet presAssocID="{936DCA50-36E4-4EF8-A2A0-084DFAF64E43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9E39330-6A7A-4FD5-886D-FF30E4E060CA}" type="pres">
      <dgm:prSet presAssocID="{936DCA50-36E4-4EF8-A2A0-084DFAF64E43}" presName="desTx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52BE49-B2E5-4836-8E50-1AED9329F243}" type="pres">
      <dgm:prSet presAssocID="{EDD9F3C8-AAB7-4C32-9BA6-F078EB9A926E}" presName="space" presStyleCnt="0"/>
      <dgm:spPr/>
      <dgm:t>
        <a:bodyPr/>
        <a:lstStyle/>
        <a:p>
          <a:endParaRPr lang="en-CA"/>
        </a:p>
      </dgm:t>
    </dgm:pt>
    <dgm:pt modelId="{5CF63C8E-60B2-4671-B5E5-E4A7A392AFC8}" type="pres">
      <dgm:prSet presAssocID="{0D4E5960-9E68-49FF-938A-8B1F830287C9}" presName="composite" presStyleCnt="0"/>
      <dgm:spPr/>
      <dgm:t>
        <a:bodyPr/>
        <a:lstStyle/>
        <a:p>
          <a:endParaRPr lang="en-CA"/>
        </a:p>
      </dgm:t>
    </dgm:pt>
    <dgm:pt modelId="{1563301E-48EB-46A8-B70D-1908D098BA9F}" type="pres">
      <dgm:prSet presAssocID="{0D4E5960-9E68-49FF-938A-8B1F830287C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5AD90EA-8077-426E-989C-EE8F018FF396}" type="pres">
      <dgm:prSet presAssocID="{0D4E5960-9E68-49FF-938A-8B1F830287C9}" presName="desTx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231CD8C-BFD4-4341-88A3-AF1C66A8D3C1}" type="pres">
      <dgm:prSet presAssocID="{3E4405B0-C0EC-437C-A281-D749DE624E11}" presName="space" presStyleCnt="0"/>
      <dgm:spPr/>
      <dgm:t>
        <a:bodyPr/>
        <a:lstStyle/>
        <a:p>
          <a:endParaRPr lang="en-CA"/>
        </a:p>
      </dgm:t>
    </dgm:pt>
    <dgm:pt modelId="{B2F85E15-3033-4600-9B69-18FAEE4A7D74}" type="pres">
      <dgm:prSet presAssocID="{00697F69-5D21-46FC-85A0-2DAFFB6752A2}" presName="composite" presStyleCnt="0"/>
      <dgm:spPr/>
      <dgm:t>
        <a:bodyPr/>
        <a:lstStyle/>
        <a:p>
          <a:endParaRPr lang="en-CA"/>
        </a:p>
      </dgm:t>
    </dgm:pt>
    <dgm:pt modelId="{25E05B40-8988-4CC8-B1E5-1870CB2D223A}" type="pres">
      <dgm:prSet presAssocID="{00697F69-5D21-46FC-85A0-2DAFFB6752A2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186DCF0-3737-4A79-927D-7D81625E83B1}" type="pres">
      <dgm:prSet presAssocID="{00697F69-5D21-46FC-85A0-2DAFFB6752A2}" presName="desTx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845E8C8-49F9-4444-8083-F1186B5445EE}" type="presOf" srcId="{2D02554E-F1F6-4339-8C6D-55BBB1EB445C}" destId="{B5AD90EA-8077-426E-989C-EE8F018FF396}" srcOrd="0" destOrd="0" presId="urn:microsoft.com/office/officeart/2005/8/layout/hList1"/>
    <dgm:cxn modelId="{C6C8F419-4DF1-41E4-A021-3E52716C0F96}" type="presOf" srcId="{0D4E5960-9E68-49FF-938A-8B1F830287C9}" destId="{1563301E-48EB-46A8-B70D-1908D098BA9F}" srcOrd="0" destOrd="0" presId="urn:microsoft.com/office/officeart/2005/8/layout/hList1"/>
    <dgm:cxn modelId="{768F3709-C53A-4A30-B71A-517FF6F52804}" type="presOf" srcId="{7A5FF9D7-CF8B-49CE-84F7-AFE00E821BF0}" destId="{1186DCF0-3737-4A79-927D-7D81625E83B1}" srcOrd="0" destOrd="0" presId="urn:microsoft.com/office/officeart/2005/8/layout/hList1"/>
    <dgm:cxn modelId="{0D9B2C59-DD95-482A-9FA0-8396DB63D8B3}" srcId="{43A8FDAF-57EC-4DC1-A350-808FD6CD0040}" destId="{B1DEEB04-9FAF-4917-AEBD-D13491BE4F5C}" srcOrd="1" destOrd="0" parTransId="{7632AFA4-51B6-4014-8872-BE59E7243523}" sibTransId="{DF58C1B5-56F5-4992-8E60-1628156987AC}"/>
    <dgm:cxn modelId="{DD08BCDE-4AE1-4751-A886-54589C9B779D}" type="presOf" srcId="{B1DEEB04-9FAF-4917-AEBD-D13491BE4F5C}" destId="{222F6B53-3016-4856-977C-02435A0E5A96}" srcOrd="0" destOrd="1" presId="urn:microsoft.com/office/officeart/2005/8/layout/hList1"/>
    <dgm:cxn modelId="{E5137D20-C521-48E7-8F78-1F2A45C17842}" type="presOf" srcId="{B23A01A2-1823-42BD-B06E-594AFEE71478}" destId="{29E39330-6A7A-4FD5-886D-FF30E4E060CA}" srcOrd="0" destOrd="0" presId="urn:microsoft.com/office/officeart/2005/8/layout/hList1"/>
    <dgm:cxn modelId="{86FBD647-65DF-4202-B800-C0B14FB96C6D}" srcId="{43A8FDAF-57EC-4DC1-A350-808FD6CD0040}" destId="{7D4126C1-332F-439B-A067-63FABF9C6FE7}" srcOrd="0" destOrd="0" parTransId="{DE63D4C9-C7C5-4674-BCF9-5D57CF76CB6E}" sibTransId="{986BCA5E-C8DF-451E-92FF-BD8B6863591C}"/>
    <dgm:cxn modelId="{849360EC-3FA7-4FFB-B043-4BD2A4602728}" type="presOf" srcId="{E2FB9405-8D81-4B4B-953C-F0303300656B}" destId="{0EA69418-D6F3-4192-BC20-3BA67C8D8A32}" srcOrd="0" destOrd="0" presId="urn:microsoft.com/office/officeart/2005/8/layout/hList1"/>
    <dgm:cxn modelId="{799A314D-0A93-4CD1-9707-9ECB1A87F187}" srcId="{E2FB9405-8D81-4B4B-953C-F0303300656B}" destId="{0D4E5960-9E68-49FF-938A-8B1F830287C9}" srcOrd="3" destOrd="0" parTransId="{90BE12CE-1C3A-49C8-8FFF-862AC38841B5}" sibTransId="{3E4405B0-C0EC-437C-A281-D749DE624E11}"/>
    <dgm:cxn modelId="{9D69549E-5046-4EBE-B235-FA198FF607F0}" type="presOf" srcId="{7D4126C1-332F-439B-A067-63FABF9C6FE7}" destId="{222F6B53-3016-4856-977C-02435A0E5A96}" srcOrd="0" destOrd="0" presId="urn:microsoft.com/office/officeart/2005/8/layout/hList1"/>
    <dgm:cxn modelId="{FD068354-8395-4A96-9CE0-C6FDD7236742}" srcId="{E2FB9405-8D81-4B4B-953C-F0303300656B}" destId="{A0E56327-3753-409C-A337-61FDFD88DB42}" srcOrd="0" destOrd="0" parTransId="{129E37FF-DD4B-4D28-9D0E-2869F65DA11F}" sibTransId="{465E70B9-52E5-4027-92D8-E0B32824AB5D}"/>
    <dgm:cxn modelId="{5AA700F2-9FDF-42D3-BAC6-750296FB90A9}" srcId="{E2FB9405-8D81-4B4B-953C-F0303300656B}" destId="{43A8FDAF-57EC-4DC1-A350-808FD6CD0040}" srcOrd="1" destOrd="0" parTransId="{5CB8D559-E5DC-4BF6-B08C-5761E40F8AC5}" sibTransId="{4AEE8C2C-5CF6-4454-8F11-8ACF9FAE56DE}"/>
    <dgm:cxn modelId="{76CB3B37-4739-4E1A-9012-3FBE97E9516D}" srcId="{E2FB9405-8D81-4B4B-953C-F0303300656B}" destId="{00697F69-5D21-46FC-85A0-2DAFFB6752A2}" srcOrd="4" destOrd="0" parTransId="{04C59E45-8ED4-4FBC-AF66-82125D8E2C2A}" sibTransId="{621A6374-1DB8-4F12-9DA7-0ED419BA6CFB}"/>
    <dgm:cxn modelId="{DC1A69D2-1202-4BB9-A9C3-825D19F8F79D}" srcId="{A0E56327-3753-409C-A337-61FDFD88DB42}" destId="{812AEA64-4F9B-4CB2-B946-AFF637A6AE20}" srcOrd="0" destOrd="0" parTransId="{36DC8462-B9FD-4C06-92BD-451839632824}" sibTransId="{DCB8A495-AB55-40A6-845C-0542636F2601}"/>
    <dgm:cxn modelId="{070603E7-8594-4757-A441-6B4EF57DE5E9}" type="presOf" srcId="{00697F69-5D21-46FC-85A0-2DAFFB6752A2}" destId="{25E05B40-8988-4CC8-B1E5-1870CB2D223A}" srcOrd="0" destOrd="0" presId="urn:microsoft.com/office/officeart/2005/8/layout/hList1"/>
    <dgm:cxn modelId="{3ABE00C8-60BF-4473-9337-494DD0FE232E}" srcId="{00697F69-5D21-46FC-85A0-2DAFFB6752A2}" destId="{7A5FF9D7-CF8B-49CE-84F7-AFE00E821BF0}" srcOrd="0" destOrd="0" parTransId="{520EC684-1D43-4ACE-873E-98356918342A}" sibTransId="{E271A271-A288-401F-A5A5-A2D4EC1BC725}"/>
    <dgm:cxn modelId="{FDBCE880-F369-4C50-9D5F-49D4F6A84F14}" type="presOf" srcId="{936DCA50-36E4-4EF8-A2A0-084DFAF64E43}" destId="{EFD75889-2160-4796-8538-319A361E958A}" srcOrd="0" destOrd="0" presId="urn:microsoft.com/office/officeart/2005/8/layout/hList1"/>
    <dgm:cxn modelId="{87AF2F4A-C15D-42BC-8D52-D77AA91C167E}" type="presOf" srcId="{EBCBF3F1-B35F-466E-81F2-BA06100126FB}" destId="{E86601CA-6E98-4734-857A-120981A7CED0}" srcOrd="0" destOrd="1" presId="urn:microsoft.com/office/officeart/2005/8/layout/hList1"/>
    <dgm:cxn modelId="{9B94417B-805C-4DC3-81CB-50B4BB94ADB2}" type="presOf" srcId="{A0E56327-3753-409C-A337-61FDFD88DB42}" destId="{913F1FDA-A2B9-440B-B6F5-484251365A5A}" srcOrd="0" destOrd="0" presId="urn:microsoft.com/office/officeart/2005/8/layout/hList1"/>
    <dgm:cxn modelId="{99C54EC5-2D75-4F21-87D8-8F7C441297D1}" srcId="{0D4E5960-9E68-49FF-938A-8B1F830287C9}" destId="{2D02554E-F1F6-4339-8C6D-55BBB1EB445C}" srcOrd="0" destOrd="0" parTransId="{51961018-FB7C-4654-914E-401558CEBE40}" sibTransId="{831A75BC-2B97-472D-9098-A5360925433E}"/>
    <dgm:cxn modelId="{FECAECB9-BB8C-4DE6-ACB7-D553B4A3AECC}" type="presOf" srcId="{43A8FDAF-57EC-4DC1-A350-808FD6CD0040}" destId="{FA87AD58-2331-4232-80C4-2A4F8C6C76EE}" srcOrd="0" destOrd="0" presId="urn:microsoft.com/office/officeart/2005/8/layout/hList1"/>
    <dgm:cxn modelId="{0511810A-3AE6-4961-950E-FFA20813D79F}" srcId="{A0E56327-3753-409C-A337-61FDFD88DB42}" destId="{EBCBF3F1-B35F-466E-81F2-BA06100126FB}" srcOrd="1" destOrd="0" parTransId="{9180EFA9-6666-4907-BFB7-4865DDAA5686}" sibTransId="{F8091EBE-4DC7-4A84-8889-6E893B7DAFD4}"/>
    <dgm:cxn modelId="{ADD5B473-F149-450B-B568-1EC639A8A100}" srcId="{E2FB9405-8D81-4B4B-953C-F0303300656B}" destId="{936DCA50-36E4-4EF8-A2A0-084DFAF64E43}" srcOrd="2" destOrd="0" parTransId="{79941E5A-49A7-4A46-A1F1-735FBA134011}" sibTransId="{EDD9F3C8-AAB7-4C32-9BA6-F078EB9A926E}"/>
    <dgm:cxn modelId="{BEC8549B-0D8B-40CC-BA4E-5C68146C778F}" srcId="{936DCA50-36E4-4EF8-A2A0-084DFAF64E43}" destId="{B23A01A2-1823-42BD-B06E-594AFEE71478}" srcOrd="0" destOrd="0" parTransId="{0FDC4F14-0156-4295-8CD8-EB1CFC718867}" sibTransId="{0793FE34-1A96-4403-9AF0-2CC000C0B7D9}"/>
    <dgm:cxn modelId="{BF3CE3EC-7191-4ABF-AEB8-4067ED268C03}" type="presOf" srcId="{812AEA64-4F9B-4CB2-B946-AFF637A6AE20}" destId="{E86601CA-6E98-4734-857A-120981A7CED0}" srcOrd="0" destOrd="0" presId="urn:microsoft.com/office/officeart/2005/8/layout/hList1"/>
    <dgm:cxn modelId="{43B15FBC-4C5A-4FD8-88CE-0F19E8C9A4E1}" type="presParOf" srcId="{0EA69418-D6F3-4192-BC20-3BA67C8D8A32}" destId="{8E727739-9EE1-4EA9-BF44-26350579C380}" srcOrd="0" destOrd="0" presId="urn:microsoft.com/office/officeart/2005/8/layout/hList1"/>
    <dgm:cxn modelId="{AB851C40-75AA-4277-A1FC-38E30FCE4810}" type="presParOf" srcId="{8E727739-9EE1-4EA9-BF44-26350579C380}" destId="{913F1FDA-A2B9-440B-B6F5-484251365A5A}" srcOrd="0" destOrd="0" presId="urn:microsoft.com/office/officeart/2005/8/layout/hList1"/>
    <dgm:cxn modelId="{C0534969-D0D8-42CF-9FC7-F7345BB0A3D0}" type="presParOf" srcId="{8E727739-9EE1-4EA9-BF44-26350579C380}" destId="{E86601CA-6E98-4734-857A-120981A7CED0}" srcOrd="1" destOrd="0" presId="urn:microsoft.com/office/officeart/2005/8/layout/hList1"/>
    <dgm:cxn modelId="{187E0E52-AB12-4703-ACFF-26404BB80E07}" type="presParOf" srcId="{0EA69418-D6F3-4192-BC20-3BA67C8D8A32}" destId="{B195E8FD-F711-40F4-B6E8-A0890FE07282}" srcOrd="1" destOrd="0" presId="urn:microsoft.com/office/officeart/2005/8/layout/hList1"/>
    <dgm:cxn modelId="{DC0C1EA9-0C23-4AAA-90E2-7E891A1C067D}" type="presParOf" srcId="{0EA69418-D6F3-4192-BC20-3BA67C8D8A32}" destId="{4E257F41-75D4-48CE-8C1D-103AE7984A41}" srcOrd="2" destOrd="0" presId="urn:microsoft.com/office/officeart/2005/8/layout/hList1"/>
    <dgm:cxn modelId="{1890F85C-7E66-49B5-9710-03940C6A7D27}" type="presParOf" srcId="{4E257F41-75D4-48CE-8C1D-103AE7984A41}" destId="{FA87AD58-2331-4232-80C4-2A4F8C6C76EE}" srcOrd="0" destOrd="0" presId="urn:microsoft.com/office/officeart/2005/8/layout/hList1"/>
    <dgm:cxn modelId="{BBF6DC5C-7A44-4167-AF20-D99FAB6F0B4D}" type="presParOf" srcId="{4E257F41-75D4-48CE-8C1D-103AE7984A41}" destId="{222F6B53-3016-4856-977C-02435A0E5A96}" srcOrd="1" destOrd="0" presId="urn:microsoft.com/office/officeart/2005/8/layout/hList1"/>
    <dgm:cxn modelId="{600ACEDD-0FB9-4CBC-B324-7DE5B8E82E86}" type="presParOf" srcId="{0EA69418-D6F3-4192-BC20-3BA67C8D8A32}" destId="{1C4C0976-F906-4367-AC20-047078B9A2AD}" srcOrd="3" destOrd="0" presId="urn:microsoft.com/office/officeart/2005/8/layout/hList1"/>
    <dgm:cxn modelId="{0A7CFFC5-A8B4-4241-8CB8-03CB7AC8A3DA}" type="presParOf" srcId="{0EA69418-D6F3-4192-BC20-3BA67C8D8A32}" destId="{135A4AAF-4336-4A2C-B47B-96DDCB236D98}" srcOrd="4" destOrd="0" presId="urn:microsoft.com/office/officeart/2005/8/layout/hList1"/>
    <dgm:cxn modelId="{7A5B8FFF-671E-4AF6-9879-76AABF2EE712}" type="presParOf" srcId="{135A4AAF-4336-4A2C-B47B-96DDCB236D98}" destId="{EFD75889-2160-4796-8538-319A361E958A}" srcOrd="0" destOrd="0" presId="urn:microsoft.com/office/officeart/2005/8/layout/hList1"/>
    <dgm:cxn modelId="{9D7FBAEF-1396-48FB-A1C5-3466205E9B0D}" type="presParOf" srcId="{135A4AAF-4336-4A2C-B47B-96DDCB236D98}" destId="{29E39330-6A7A-4FD5-886D-FF30E4E060CA}" srcOrd="1" destOrd="0" presId="urn:microsoft.com/office/officeart/2005/8/layout/hList1"/>
    <dgm:cxn modelId="{B5D15FA5-4F5C-448C-8A07-A5E6F94BC3A0}" type="presParOf" srcId="{0EA69418-D6F3-4192-BC20-3BA67C8D8A32}" destId="{5F52BE49-B2E5-4836-8E50-1AED9329F243}" srcOrd="5" destOrd="0" presId="urn:microsoft.com/office/officeart/2005/8/layout/hList1"/>
    <dgm:cxn modelId="{24DABA14-E0AE-40AB-AC39-EA7FB54035AD}" type="presParOf" srcId="{0EA69418-D6F3-4192-BC20-3BA67C8D8A32}" destId="{5CF63C8E-60B2-4671-B5E5-E4A7A392AFC8}" srcOrd="6" destOrd="0" presId="urn:microsoft.com/office/officeart/2005/8/layout/hList1"/>
    <dgm:cxn modelId="{603159C8-71BB-49C1-A0CC-FC78817F4B97}" type="presParOf" srcId="{5CF63C8E-60B2-4671-B5E5-E4A7A392AFC8}" destId="{1563301E-48EB-46A8-B70D-1908D098BA9F}" srcOrd="0" destOrd="0" presId="urn:microsoft.com/office/officeart/2005/8/layout/hList1"/>
    <dgm:cxn modelId="{51FE3650-0E85-4A51-BF99-869DE773E84B}" type="presParOf" srcId="{5CF63C8E-60B2-4671-B5E5-E4A7A392AFC8}" destId="{B5AD90EA-8077-426E-989C-EE8F018FF396}" srcOrd="1" destOrd="0" presId="urn:microsoft.com/office/officeart/2005/8/layout/hList1"/>
    <dgm:cxn modelId="{71D5B55E-0815-455E-A23A-693EF0BDFBFB}" type="presParOf" srcId="{0EA69418-D6F3-4192-BC20-3BA67C8D8A32}" destId="{0231CD8C-BFD4-4341-88A3-AF1C66A8D3C1}" srcOrd="7" destOrd="0" presId="urn:microsoft.com/office/officeart/2005/8/layout/hList1"/>
    <dgm:cxn modelId="{EC1BDDCE-7068-43AF-AE12-2F14971B45E8}" type="presParOf" srcId="{0EA69418-D6F3-4192-BC20-3BA67C8D8A32}" destId="{B2F85E15-3033-4600-9B69-18FAEE4A7D74}" srcOrd="8" destOrd="0" presId="urn:microsoft.com/office/officeart/2005/8/layout/hList1"/>
    <dgm:cxn modelId="{F9C4D1CB-5CD5-47BA-A6D9-FEEDB69F6A03}" type="presParOf" srcId="{B2F85E15-3033-4600-9B69-18FAEE4A7D74}" destId="{25E05B40-8988-4CC8-B1E5-1870CB2D223A}" srcOrd="0" destOrd="0" presId="urn:microsoft.com/office/officeart/2005/8/layout/hList1"/>
    <dgm:cxn modelId="{64F3DEB2-4765-4F99-9F24-6A74E3F60AE3}" type="presParOf" srcId="{B2F85E15-3033-4600-9B69-18FAEE4A7D74}" destId="{1186DCF0-3737-4A79-927D-7D81625E83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5D8B64-D2D9-4502-95E0-9C05AFB6DCDC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</dgm:pt>
    <dgm:pt modelId="{88DF316F-D6EE-4DF8-B8B5-AA7EB8894C13}">
      <dgm:prSet phldrT="[Text]"/>
      <dgm:spPr/>
      <dgm:t>
        <a:bodyPr/>
        <a:lstStyle/>
        <a:p>
          <a:r>
            <a:rPr lang="en-CA" smtClean="0"/>
            <a:t>Supporting HSCs/HSRs</a:t>
          </a:r>
          <a:endParaRPr lang="en-CA"/>
        </a:p>
      </dgm:t>
    </dgm:pt>
    <dgm:pt modelId="{87B7D370-FF48-48CB-8B4B-A4A6CBA439BA}" type="parTrans" cxnId="{56509296-75F4-4F67-B152-1BC1C89585E8}">
      <dgm:prSet/>
      <dgm:spPr/>
      <dgm:t>
        <a:bodyPr/>
        <a:lstStyle/>
        <a:p>
          <a:endParaRPr lang="en-CA"/>
        </a:p>
      </dgm:t>
    </dgm:pt>
    <dgm:pt modelId="{3C1DC67A-BB56-479D-A648-CBCBF0F50499}" type="sibTrans" cxnId="{56509296-75F4-4F67-B152-1BC1C89585E8}">
      <dgm:prSet/>
      <dgm:spPr/>
      <dgm:t>
        <a:bodyPr/>
        <a:lstStyle/>
        <a:p>
          <a:endParaRPr lang="en-CA"/>
        </a:p>
      </dgm:t>
    </dgm:pt>
    <dgm:pt modelId="{32C205D9-0EB9-465C-9D30-9D1F66566A11}">
      <dgm:prSet phldrT="[Text]" custT="1"/>
      <dgm:spPr/>
      <dgm:t>
        <a:bodyPr/>
        <a:lstStyle/>
        <a:p>
          <a:r>
            <a:rPr lang="en-CA" sz="1600" smtClean="0"/>
            <a:t>SOPs and SWPs</a:t>
          </a:r>
          <a:endParaRPr lang="en-CA" sz="1600"/>
        </a:p>
      </dgm:t>
    </dgm:pt>
    <dgm:pt modelId="{8E111872-D887-4CAF-95FB-F33C620A23C9}" type="parTrans" cxnId="{70F2D0F9-B0DC-44AB-8F43-849706867692}">
      <dgm:prSet/>
      <dgm:spPr/>
      <dgm:t>
        <a:bodyPr/>
        <a:lstStyle/>
        <a:p>
          <a:endParaRPr lang="en-CA"/>
        </a:p>
      </dgm:t>
    </dgm:pt>
    <dgm:pt modelId="{11D47210-D1D1-4732-A138-B21C61D51031}" type="sibTrans" cxnId="{70F2D0F9-B0DC-44AB-8F43-849706867692}">
      <dgm:prSet/>
      <dgm:spPr/>
      <dgm:t>
        <a:bodyPr/>
        <a:lstStyle/>
        <a:p>
          <a:endParaRPr lang="en-CA"/>
        </a:p>
      </dgm:t>
    </dgm:pt>
    <dgm:pt modelId="{1F884F45-A7C3-40D0-9003-D6659A7D9470}">
      <dgm:prSet phldrT="[Text]" custT="1"/>
      <dgm:spPr/>
      <dgm:t>
        <a:bodyPr/>
        <a:lstStyle/>
        <a:p>
          <a:r>
            <a:rPr lang="en-CA" sz="1600" smtClean="0"/>
            <a:t>T4009</a:t>
          </a:r>
          <a:endParaRPr lang="en-CA" sz="1600"/>
        </a:p>
      </dgm:t>
    </dgm:pt>
    <dgm:pt modelId="{C6EA9362-5D99-4869-8758-19DF30CA505F}" type="parTrans" cxnId="{3B47512A-799D-46B9-A867-439F43DE3E56}">
      <dgm:prSet/>
      <dgm:spPr/>
      <dgm:t>
        <a:bodyPr/>
        <a:lstStyle/>
        <a:p>
          <a:endParaRPr lang="en-CA"/>
        </a:p>
      </dgm:t>
    </dgm:pt>
    <dgm:pt modelId="{973C5B36-42FA-4C7F-AF80-1E1E3FEDFF2A}" type="sibTrans" cxnId="{3B47512A-799D-46B9-A867-439F43DE3E56}">
      <dgm:prSet/>
      <dgm:spPr/>
      <dgm:t>
        <a:bodyPr/>
        <a:lstStyle/>
        <a:p>
          <a:endParaRPr lang="en-CA"/>
        </a:p>
      </dgm:t>
    </dgm:pt>
    <dgm:pt modelId="{AB96CD25-DB5D-4E50-B361-FD0BF87A2261}">
      <dgm:prSet phldrT="[Text]" custT="1"/>
      <dgm:spPr/>
      <dgm:t>
        <a:bodyPr/>
        <a:lstStyle/>
        <a:p>
          <a:r>
            <a:rPr lang="en-CA" sz="1600" smtClean="0"/>
            <a:t>Training</a:t>
          </a:r>
          <a:endParaRPr lang="en-CA" sz="1600"/>
        </a:p>
      </dgm:t>
    </dgm:pt>
    <dgm:pt modelId="{75885E4A-C148-4E3C-81E7-CFBBCD12F33F}" type="parTrans" cxnId="{303AE661-6AD9-4910-82E3-664D13212903}">
      <dgm:prSet/>
      <dgm:spPr/>
      <dgm:t>
        <a:bodyPr/>
        <a:lstStyle/>
        <a:p>
          <a:endParaRPr lang="en-CA"/>
        </a:p>
      </dgm:t>
    </dgm:pt>
    <dgm:pt modelId="{D184A349-84D7-4DA9-9796-8687B68E30E7}" type="sibTrans" cxnId="{303AE661-6AD9-4910-82E3-664D13212903}">
      <dgm:prSet/>
      <dgm:spPr/>
      <dgm:t>
        <a:bodyPr/>
        <a:lstStyle/>
        <a:p>
          <a:endParaRPr lang="en-CA"/>
        </a:p>
      </dgm:t>
    </dgm:pt>
    <dgm:pt modelId="{B61EC46F-5905-4BEE-8582-E9100E3D5915}">
      <dgm:prSet phldrT="[Text]" custT="1"/>
      <dgm:spPr/>
      <dgm:t>
        <a:bodyPr/>
        <a:lstStyle/>
        <a:p>
          <a:r>
            <a:rPr lang="en-CA" sz="1600" smtClean="0"/>
            <a:t>Inspections</a:t>
          </a:r>
          <a:endParaRPr lang="en-CA" sz="1600"/>
        </a:p>
      </dgm:t>
    </dgm:pt>
    <dgm:pt modelId="{4B4098A1-585B-4FC2-836A-4EEA1188D11E}" type="parTrans" cxnId="{0B8820F5-23A1-42F0-A606-0E66F13F04BB}">
      <dgm:prSet/>
      <dgm:spPr/>
      <dgm:t>
        <a:bodyPr/>
        <a:lstStyle/>
        <a:p>
          <a:endParaRPr lang="en-CA"/>
        </a:p>
      </dgm:t>
    </dgm:pt>
    <dgm:pt modelId="{B3F0E4B9-B0B2-4FAD-A2CC-2117AF213531}" type="sibTrans" cxnId="{0B8820F5-23A1-42F0-A606-0E66F13F04BB}">
      <dgm:prSet/>
      <dgm:spPr/>
      <dgm:t>
        <a:bodyPr/>
        <a:lstStyle/>
        <a:p>
          <a:endParaRPr lang="en-CA"/>
        </a:p>
      </dgm:t>
    </dgm:pt>
    <dgm:pt modelId="{0B5DD948-FA4E-47E3-A903-129D42ABA8C0}">
      <dgm:prSet phldrT="[Text]" custT="1"/>
      <dgm:spPr/>
      <dgm:t>
        <a:bodyPr/>
        <a:lstStyle/>
        <a:p>
          <a:r>
            <a:rPr lang="en-CA" sz="1050" smtClean="0"/>
            <a:t>Recommendation Form</a:t>
          </a:r>
          <a:endParaRPr lang="en-CA" sz="1050"/>
        </a:p>
      </dgm:t>
    </dgm:pt>
    <dgm:pt modelId="{677EEFF0-E6DE-43B6-AC4D-15E2B1034360}" type="parTrans" cxnId="{1D4C07D6-8D24-4966-AB90-DB7849390167}">
      <dgm:prSet/>
      <dgm:spPr/>
      <dgm:t>
        <a:bodyPr/>
        <a:lstStyle/>
        <a:p>
          <a:endParaRPr lang="en-CA"/>
        </a:p>
      </dgm:t>
    </dgm:pt>
    <dgm:pt modelId="{76344112-E531-4B21-9C03-3E5838C68DF9}" type="sibTrans" cxnId="{1D4C07D6-8D24-4966-AB90-DB7849390167}">
      <dgm:prSet/>
      <dgm:spPr/>
      <dgm:t>
        <a:bodyPr/>
        <a:lstStyle/>
        <a:p>
          <a:endParaRPr lang="en-CA"/>
        </a:p>
      </dgm:t>
    </dgm:pt>
    <dgm:pt modelId="{1F683DB2-6A55-4003-B68C-88B88C6BC86F}">
      <dgm:prSet phldrT="[Text]" custT="1"/>
      <dgm:spPr/>
      <dgm:t>
        <a:bodyPr/>
        <a:lstStyle/>
        <a:p>
          <a:r>
            <a:rPr lang="en-CA" sz="1600" smtClean="0"/>
            <a:t>Newsletter</a:t>
          </a:r>
          <a:endParaRPr lang="en-CA" sz="1600"/>
        </a:p>
      </dgm:t>
    </dgm:pt>
    <dgm:pt modelId="{002067BA-4C5D-4E11-A353-B0CAC372CA1F}" type="parTrans" cxnId="{BE3DEC7E-C6A2-41E1-AF40-B3F6A6BE71FF}">
      <dgm:prSet/>
      <dgm:spPr/>
      <dgm:t>
        <a:bodyPr/>
        <a:lstStyle/>
        <a:p>
          <a:endParaRPr lang="en-CA"/>
        </a:p>
      </dgm:t>
    </dgm:pt>
    <dgm:pt modelId="{DAA3E81C-1F8D-4AF0-9DD7-05C68C945A4C}" type="sibTrans" cxnId="{BE3DEC7E-C6A2-41E1-AF40-B3F6A6BE71FF}">
      <dgm:prSet/>
      <dgm:spPr/>
      <dgm:t>
        <a:bodyPr/>
        <a:lstStyle/>
        <a:p>
          <a:endParaRPr lang="en-CA"/>
        </a:p>
      </dgm:t>
    </dgm:pt>
    <dgm:pt modelId="{B43FA57F-B20D-4654-ABEA-D29F6DCB949D}">
      <dgm:prSet phldrT="[Text]" custT="1"/>
      <dgm:spPr/>
      <dgm:t>
        <a:bodyPr/>
        <a:lstStyle/>
        <a:p>
          <a:r>
            <a:rPr lang="en-CA" sz="1600" smtClean="0"/>
            <a:t>OHSR</a:t>
          </a:r>
          <a:endParaRPr lang="en-CA" sz="1600"/>
        </a:p>
      </dgm:t>
    </dgm:pt>
    <dgm:pt modelId="{AE06B480-5E9C-45A0-9506-2574A528E9CE}" type="parTrans" cxnId="{CE41AF32-D373-4C4B-BF1A-8C5667B0330E}">
      <dgm:prSet/>
      <dgm:spPr/>
      <dgm:t>
        <a:bodyPr/>
        <a:lstStyle/>
        <a:p>
          <a:endParaRPr lang="en-CA"/>
        </a:p>
      </dgm:t>
    </dgm:pt>
    <dgm:pt modelId="{66002CA1-DEAD-4F1B-B617-00ABCF6EB823}" type="sibTrans" cxnId="{CE41AF32-D373-4C4B-BF1A-8C5667B0330E}">
      <dgm:prSet/>
      <dgm:spPr/>
      <dgm:t>
        <a:bodyPr/>
        <a:lstStyle/>
        <a:p>
          <a:endParaRPr lang="en-CA"/>
        </a:p>
      </dgm:t>
    </dgm:pt>
    <dgm:pt modelId="{61FBC1DF-1220-4040-B33D-573F567D79A5}">
      <dgm:prSet phldrT="[Text]" custT="1"/>
      <dgm:spPr/>
      <dgm:t>
        <a:bodyPr/>
        <a:lstStyle/>
        <a:p>
          <a:r>
            <a:rPr lang="en-CA" sz="1600" smtClean="0"/>
            <a:t>Terms of Reference</a:t>
          </a:r>
          <a:endParaRPr lang="en-CA" sz="1600"/>
        </a:p>
      </dgm:t>
    </dgm:pt>
    <dgm:pt modelId="{9471C2F9-21D9-4014-BC43-AFAD2F1320CE}" type="parTrans" cxnId="{5383301B-B654-4B81-8C04-6AD522FC7346}">
      <dgm:prSet/>
      <dgm:spPr/>
      <dgm:t>
        <a:bodyPr/>
        <a:lstStyle/>
        <a:p>
          <a:endParaRPr lang="en-CA"/>
        </a:p>
      </dgm:t>
    </dgm:pt>
    <dgm:pt modelId="{EE870E38-D958-4665-BEF5-93FB9FFE16BF}" type="sibTrans" cxnId="{5383301B-B654-4B81-8C04-6AD522FC7346}">
      <dgm:prSet/>
      <dgm:spPr/>
      <dgm:t>
        <a:bodyPr/>
        <a:lstStyle/>
        <a:p>
          <a:endParaRPr lang="en-CA"/>
        </a:p>
      </dgm:t>
    </dgm:pt>
    <dgm:pt modelId="{CF8C27AE-31C8-4D5B-AA8E-F9E8DCE27F88}">
      <dgm:prSet phldrT="[Text]" custT="1"/>
      <dgm:spPr/>
      <dgm:t>
        <a:bodyPr/>
        <a:lstStyle/>
        <a:p>
          <a:r>
            <a:rPr lang="en-CA" sz="1600" smtClean="0"/>
            <a:t>OHS Website</a:t>
          </a:r>
          <a:endParaRPr lang="en-CA" sz="1600"/>
        </a:p>
      </dgm:t>
    </dgm:pt>
    <dgm:pt modelId="{301FCC07-2490-42F9-8307-D963DB194964}" type="parTrans" cxnId="{F64DA56C-62FE-4FA3-A234-460771C15D2A}">
      <dgm:prSet/>
      <dgm:spPr/>
      <dgm:t>
        <a:bodyPr/>
        <a:lstStyle/>
        <a:p>
          <a:endParaRPr lang="en-CA"/>
        </a:p>
      </dgm:t>
    </dgm:pt>
    <dgm:pt modelId="{277342C6-8A49-4D56-8209-3F8D6E3F4F2C}" type="sibTrans" cxnId="{F64DA56C-62FE-4FA3-A234-460771C15D2A}">
      <dgm:prSet/>
      <dgm:spPr/>
      <dgm:t>
        <a:bodyPr/>
        <a:lstStyle/>
        <a:p>
          <a:endParaRPr lang="en-CA"/>
        </a:p>
      </dgm:t>
    </dgm:pt>
    <dgm:pt modelId="{94738720-F6F9-4957-9DC8-57670B15B648}">
      <dgm:prSet phldrT="[Text]" custT="1"/>
      <dgm:spPr/>
      <dgm:t>
        <a:bodyPr/>
        <a:lstStyle/>
        <a:p>
          <a:r>
            <a:rPr lang="en-CA" sz="1600" smtClean="0"/>
            <a:t>Information Bulletins</a:t>
          </a:r>
          <a:endParaRPr lang="en-CA" sz="1600"/>
        </a:p>
      </dgm:t>
    </dgm:pt>
    <dgm:pt modelId="{7C1A560E-DD1B-4214-8E54-25B96C215205}" type="parTrans" cxnId="{5B3ABBDC-22F8-443D-BBCC-B5128BA7F0F8}">
      <dgm:prSet/>
      <dgm:spPr/>
      <dgm:t>
        <a:bodyPr/>
        <a:lstStyle/>
        <a:p>
          <a:endParaRPr lang="en-CA"/>
        </a:p>
      </dgm:t>
    </dgm:pt>
    <dgm:pt modelId="{2AFA5543-986D-4F3D-B0B3-1A18BD5448FB}" type="sibTrans" cxnId="{5B3ABBDC-22F8-443D-BBCC-B5128BA7F0F8}">
      <dgm:prSet/>
      <dgm:spPr/>
      <dgm:t>
        <a:bodyPr/>
        <a:lstStyle/>
        <a:p>
          <a:endParaRPr lang="en-CA"/>
        </a:p>
      </dgm:t>
    </dgm:pt>
    <dgm:pt modelId="{4A282E39-E41F-4496-95A4-A4CD127312A1}" type="pres">
      <dgm:prSet presAssocID="{235D8B64-D2D9-4502-95E0-9C05AFB6DCDC}" presName="composite" presStyleCnt="0">
        <dgm:presLayoutVars>
          <dgm:chMax val="1"/>
          <dgm:dir/>
          <dgm:resizeHandles val="exact"/>
        </dgm:presLayoutVars>
      </dgm:prSet>
      <dgm:spPr/>
    </dgm:pt>
    <dgm:pt modelId="{893E54DC-62D1-4D88-B98C-761BC99F619A}" type="pres">
      <dgm:prSet presAssocID="{235D8B64-D2D9-4502-95E0-9C05AFB6DCDC}" presName="radial" presStyleCnt="0">
        <dgm:presLayoutVars>
          <dgm:animLvl val="ctr"/>
        </dgm:presLayoutVars>
      </dgm:prSet>
      <dgm:spPr/>
    </dgm:pt>
    <dgm:pt modelId="{01EED2F2-ED51-448A-AE7C-22900F064063}" type="pres">
      <dgm:prSet presAssocID="{88DF316F-D6EE-4DF8-B8B5-AA7EB8894C13}" presName="centerShape" presStyleLbl="vennNode1" presStyleIdx="0" presStyleCnt="11"/>
      <dgm:spPr/>
      <dgm:t>
        <a:bodyPr/>
        <a:lstStyle/>
        <a:p>
          <a:endParaRPr lang="en-CA"/>
        </a:p>
      </dgm:t>
    </dgm:pt>
    <dgm:pt modelId="{6D5F2DBD-6056-460B-BDDB-0DBB5E7622AA}" type="pres">
      <dgm:prSet presAssocID="{32C205D9-0EB9-465C-9D30-9D1F66566A11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778280C-3228-457A-AEEB-AB6377F7D42B}" type="pres">
      <dgm:prSet presAssocID="{B43FA57F-B20D-4654-ABEA-D29F6DCB949D}" presName="node" presStyleLbl="venn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1D3226E-9715-40B1-B87B-F24C5C3B6141}" type="pres">
      <dgm:prSet presAssocID="{1F884F45-A7C3-40D0-9003-D6659A7D9470}" presName="node" presStyleLbl="vennNode1" presStyleIdx="3" presStyleCnt="11" custRadScaleRad="99802" custRadScaleInc="-2198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2B6978E-E9B5-4728-AA4B-386FD833B725}" type="pres">
      <dgm:prSet presAssocID="{61FBC1DF-1220-4040-B33D-573F567D79A5}" presName="node" presStyleLbl="venn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D5922B1-CB26-43F1-9713-A9218B86CD07}" type="pres">
      <dgm:prSet presAssocID="{AB96CD25-DB5D-4E50-B361-FD0BF87A2261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5EFD343-BA7C-4B9F-8D7D-7EFEEACF7EA8}" type="pres">
      <dgm:prSet presAssocID="{B61EC46F-5905-4BEE-8582-E9100E3D5915}" presName="node" presStyleLbl="venn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8F22522-5007-4D96-ABF1-1BB2D4D77876}" type="pres">
      <dgm:prSet presAssocID="{0B5DD948-FA4E-47E3-A903-129D42ABA8C0}" presName="node" presStyleLbl="venn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996C638-4959-40C6-9BCA-58535F0A3CAA}" type="pres">
      <dgm:prSet presAssocID="{1F683DB2-6A55-4003-B68C-88B88C6BC86F}" presName="node" presStyleLbl="venn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12D9DD4-70F6-4440-898E-A0DFE6B5FF3C}" type="pres">
      <dgm:prSet presAssocID="{CF8C27AE-31C8-4D5B-AA8E-F9E8DCE27F88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4134B5-C968-415A-8EE3-E1EC5267272A}" type="pres">
      <dgm:prSet presAssocID="{94738720-F6F9-4957-9DC8-57670B15B648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03AE661-6AD9-4910-82E3-664D13212903}" srcId="{88DF316F-D6EE-4DF8-B8B5-AA7EB8894C13}" destId="{AB96CD25-DB5D-4E50-B361-FD0BF87A2261}" srcOrd="4" destOrd="0" parTransId="{75885E4A-C148-4E3C-81E7-CFBBCD12F33F}" sibTransId="{D184A349-84D7-4DA9-9796-8687B68E30E7}"/>
    <dgm:cxn modelId="{AD88BE93-DD45-4F20-B526-502FA3FA62A9}" type="presOf" srcId="{CF8C27AE-31C8-4D5B-AA8E-F9E8DCE27F88}" destId="{B12D9DD4-70F6-4440-898E-A0DFE6B5FF3C}" srcOrd="0" destOrd="0" presId="urn:microsoft.com/office/officeart/2005/8/layout/radial3"/>
    <dgm:cxn modelId="{28973682-29D6-499A-B63D-D57D055256AC}" type="presOf" srcId="{0B5DD948-FA4E-47E3-A903-129D42ABA8C0}" destId="{68F22522-5007-4D96-ABF1-1BB2D4D77876}" srcOrd="0" destOrd="0" presId="urn:microsoft.com/office/officeart/2005/8/layout/radial3"/>
    <dgm:cxn modelId="{56509296-75F4-4F67-B152-1BC1C89585E8}" srcId="{235D8B64-D2D9-4502-95E0-9C05AFB6DCDC}" destId="{88DF316F-D6EE-4DF8-B8B5-AA7EB8894C13}" srcOrd="0" destOrd="0" parTransId="{87B7D370-FF48-48CB-8B4B-A4A6CBA439BA}" sibTransId="{3C1DC67A-BB56-479D-A648-CBCBF0F50499}"/>
    <dgm:cxn modelId="{5383301B-B654-4B81-8C04-6AD522FC7346}" srcId="{88DF316F-D6EE-4DF8-B8B5-AA7EB8894C13}" destId="{61FBC1DF-1220-4040-B33D-573F567D79A5}" srcOrd="3" destOrd="0" parTransId="{9471C2F9-21D9-4014-BC43-AFAD2F1320CE}" sibTransId="{EE870E38-D958-4665-BEF5-93FB9FFE16BF}"/>
    <dgm:cxn modelId="{260564BE-C2FC-4C78-9898-5527478B157D}" type="presOf" srcId="{61FBC1DF-1220-4040-B33D-573F567D79A5}" destId="{22B6978E-E9B5-4728-AA4B-386FD833B725}" srcOrd="0" destOrd="0" presId="urn:microsoft.com/office/officeart/2005/8/layout/radial3"/>
    <dgm:cxn modelId="{F64DA56C-62FE-4FA3-A234-460771C15D2A}" srcId="{88DF316F-D6EE-4DF8-B8B5-AA7EB8894C13}" destId="{CF8C27AE-31C8-4D5B-AA8E-F9E8DCE27F88}" srcOrd="8" destOrd="0" parTransId="{301FCC07-2490-42F9-8307-D963DB194964}" sibTransId="{277342C6-8A49-4D56-8209-3F8D6E3F4F2C}"/>
    <dgm:cxn modelId="{C951BD7E-2C69-48EB-9ADA-19182F62715A}" type="presOf" srcId="{1F884F45-A7C3-40D0-9003-D6659A7D9470}" destId="{21D3226E-9715-40B1-B87B-F24C5C3B6141}" srcOrd="0" destOrd="0" presId="urn:microsoft.com/office/officeart/2005/8/layout/radial3"/>
    <dgm:cxn modelId="{BE3DEC7E-C6A2-41E1-AF40-B3F6A6BE71FF}" srcId="{88DF316F-D6EE-4DF8-B8B5-AA7EB8894C13}" destId="{1F683DB2-6A55-4003-B68C-88B88C6BC86F}" srcOrd="7" destOrd="0" parTransId="{002067BA-4C5D-4E11-A353-B0CAC372CA1F}" sibTransId="{DAA3E81C-1F8D-4AF0-9DD7-05C68C945A4C}"/>
    <dgm:cxn modelId="{1D4C07D6-8D24-4966-AB90-DB7849390167}" srcId="{88DF316F-D6EE-4DF8-B8B5-AA7EB8894C13}" destId="{0B5DD948-FA4E-47E3-A903-129D42ABA8C0}" srcOrd="6" destOrd="0" parTransId="{677EEFF0-E6DE-43B6-AC4D-15E2B1034360}" sibTransId="{76344112-E531-4B21-9C03-3E5838C68DF9}"/>
    <dgm:cxn modelId="{AAEB3A23-AD55-4B75-B870-1D2751F2F751}" type="presOf" srcId="{88DF316F-D6EE-4DF8-B8B5-AA7EB8894C13}" destId="{01EED2F2-ED51-448A-AE7C-22900F064063}" srcOrd="0" destOrd="0" presId="urn:microsoft.com/office/officeart/2005/8/layout/radial3"/>
    <dgm:cxn modelId="{8C3F8F33-FDB9-422F-8BBC-07F9CFD49130}" type="presOf" srcId="{B43FA57F-B20D-4654-ABEA-D29F6DCB949D}" destId="{1778280C-3228-457A-AEEB-AB6377F7D42B}" srcOrd="0" destOrd="0" presId="urn:microsoft.com/office/officeart/2005/8/layout/radial3"/>
    <dgm:cxn modelId="{68CB0023-64B1-4655-9C69-BBAA1795924F}" type="presOf" srcId="{B61EC46F-5905-4BEE-8582-E9100E3D5915}" destId="{F5EFD343-BA7C-4B9F-8D7D-7EFEEACF7EA8}" srcOrd="0" destOrd="0" presId="urn:microsoft.com/office/officeart/2005/8/layout/radial3"/>
    <dgm:cxn modelId="{CC2C6401-445D-43F7-99C6-D60CD9F28451}" type="presOf" srcId="{AB96CD25-DB5D-4E50-B361-FD0BF87A2261}" destId="{8D5922B1-CB26-43F1-9713-A9218B86CD07}" srcOrd="0" destOrd="0" presId="urn:microsoft.com/office/officeart/2005/8/layout/radial3"/>
    <dgm:cxn modelId="{87DA5BCC-3EC0-4819-BBAE-654102EA5801}" type="presOf" srcId="{32C205D9-0EB9-465C-9D30-9D1F66566A11}" destId="{6D5F2DBD-6056-460B-BDDB-0DBB5E7622AA}" srcOrd="0" destOrd="0" presId="urn:microsoft.com/office/officeart/2005/8/layout/radial3"/>
    <dgm:cxn modelId="{CA82DFEF-6F1C-4A8C-9E60-4B35A46C6D1D}" type="presOf" srcId="{94738720-F6F9-4957-9DC8-57670B15B648}" destId="{FB4134B5-C968-415A-8EE3-E1EC5267272A}" srcOrd="0" destOrd="0" presId="urn:microsoft.com/office/officeart/2005/8/layout/radial3"/>
    <dgm:cxn modelId="{CE41AF32-D373-4C4B-BF1A-8C5667B0330E}" srcId="{88DF316F-D6EE-4DF8-B8B5-AA7EB8894C13}" destId="{B43FA57F-B20D-4654-ABEA-D29F6DCB949D}" srcOrd="1" destOrd="0" parTransId="{AE06B480-5E9C-45A0-9506-2574A528E9CE}" sibTransId="{66002CA1-DEAD-4F1B-B617-00ABCF6EB823}"/>
    <dgm:cxn modelId="{70F2D0F9-B0DC-44AB-8F43-849706867692}" srcId="{88DF316F-D6EE-4DF8-B8B5-AA7EB8894C13}" destId="{32C205D9-0EB9-465C-9D30-9D1F66566A11}" srcOrd="0" destOrd="0" parTransId="{8E111872-D887-4CAF-95FB-F33C620A23C9}" sibTransId="{11D47210-D1D1-4732-A138-B21C61D51031}"/>
    <dgm:cxn modelId="{0B8820F5-23A1-42F0-A606-0E66F13F04BB}" srcId="{88DF316F-D6EE-4DF8-B8B5-AA7EB8894C13}" destId="{B61EC46F-5905-4BEE-8582-E9100E3D5915}" srcOrd="5" destOrd="0" parTransId="{4B4098A1-585B-4FC2-836A-4EEA1188D11E}" sibTransId="{B3F0E4B9-B0B2-4FAD-A2CC-2117AF213531}"/>
    <dgm:cxn modelId="{3B47512A-799D-46B9-A867-439F43DE3E56}" srcId="{88DF316F-D6EE-4DF8-B8B5-AA7EB8894C13}" destId="{1F884F45-A7C3-40D0-9003-D6659A7D9470}" srcOrd="2" destOrd="0" parTransId="{C6EA9362-5D99-4869-8758-19DF30CA505F}" sibTransId="{973C5B36-42FA-4C7F-AF80-1E1E3FEDFF2A}"/>
    <dgm:cxn modelId="{40ABA516-470E-4279-8287-C5382F2D044B}" type="presOf" srcId="{235D8B64-D2D9-4502-95E0-9C05AFB6DCDC}" destId="{4A282E39-E41F-4496-95A4-A4CD127312A1}" srcOrd="0" destOrd="0" presId="urn:microsoft.com/office/officeart/2005/8/layout/radial3"/>
    <dgm:cxn modelId="{5B3ABBDC-22F8-443D-BBCC-B5128BA7F0F8}" srcId="{88DF316F-D6EE-4DF8-B8B5-AA7EB8894C13}" destId="{94738720-F6F9-4957-9DC8-57670B15B648}" srcOrd="9" destOrd="0" parTransId="{7C1A560E-DD1B-4214-8E54-25B96C215205}" sibTransId="{2AFA5543-986D-4F3D-B0B3-1A18BD5448FB}"/>
    <dgm:cxn modelId="{990701F9-2089-4CF5-8816-45711BAC4FF0}" type="presOf" srcId="{1F683DB2-6A55-4003-B68C-88B88C6BC86F}" destId="{9996C638-4959-40C6-9BCA-58535F0A3CAA}" srcOrd="0" destOrd="0" presId="urn:microsoft.com/office/officeart/2005/8/layout/radial3"/>
    <dgm:cxn modelId="{7F7D7E87-8DF9-417E-B455-AF3D048ED608}" type="presParOf" srcId="{4A282E39-E41F-4496-95A4-A4CD127312A1}" destId="{893E54DC-62D1-4D88-B98C-761BC99F619A}" srcOrd="0" destOrd="0" presId="urn:microsoft.com/office/officeart/2005/8/layout/radial3"/>
    <dgm:cxn modelId="{4EC4E492-6097-4D07-832C-D452C7CC0E23}" type="presParOf" srcId="{893E54DC-62D1-4D88-B98C-761BC99F619A}" destId="{01EED2F2-ED51-448A-AE7C-22900F064063}" srcOrd="0" destOrd="0" presId="urn:microsoft.com/office/officeart/2005/8/layout/radial3"/>
    <dgm:cxn modelId="{7A11F2EE-A2C3-49C8-9B31-E4F8C47E8D71}" type="presParOf" srcId="{893E54DC-62D1-4D88-B98C-761BC99F619A}" destId="{6D5F2DBD-6056-460B-BDDB-0DBB5E7622AA}" srcOrd="1" destOrd="0" presId="urn:microsoft.com/office/officeart/2005/8/layout/radial3"/>
    <dgm:cxn modelId="{CDCBF505-7AF6-403F-939D-AFDE8504060B}" type="presParOf" srcId="{893E54DC-62D1-4D88-B98C-761BC99F619A}" destId="{1778280C-3228-457A-AEEB-AB6377F7D42B}" srcOrd="2" destOrd="0" presId="urn:microsoft.com/office/officeart/2005/8/layout/radial3"/>
    <dgm:cxn modelId="{D2DA8A43-EC8A-4524-B36C-BE78FBEF6DFC}" type="presParOf" srcId="{893E54DC-62D1-4D88-B98C-761BC99F619A}" destId="{21D3226E-9715-40B1-B87B-F24C5C3B6141}" srcOrd="3" destOrd="0" presId="urn:microsoft.com/office/officeart/2005/8/layout/radial3"/>
    <dgm:cxn modelId="{AE8E8769-1951-4BDE-B8BB-E68D0FD8C4EF}" type="presParOf" srcId="{893E54DC-62D1-4D88-B98C-761BC99F619A}" destId="{22B6978E-E9B5-4728-AA4B-386FD833B725}" srcOrd="4" destOrd="0" presId="urn:microsoft.com/office/officeart/2005/8/layout/radial3"/>
    <dgm:cxn modelId="{EC7EB39B-6C2F-40BB-8A1D-0858B447F741}" type="presParOf" srcId="{893E54DC-62D1-4D88-B98C-761BC99F619A}" destId="{8D5922B1-CB26-43F1-9713-A9218B86CD07}" srcOrd="5" destOrd="0" presId="urn:microsoft.com/office/officeart/2005/8/layout/radial3"/>
    <dgm:cxn modelId="{044B4CE6-6DFE-4927-A122-B1BC477318E0}" type="presParOf" srcId="{893E54DC-62D1-4D88-B98C-761BC99F619A}" destId="{F5EFD343-BA7C-4B9F-8D7D-7EFEEACF7EA8}" srcOrd="6" destOrd="0" presId="urn:microsoft.com/office/officeart/2005/8/layout/radial3"/>
    <dgm:cxn modelId="{176FF7DF-9808-4D0D-8A78-40A0A8ABBC7D}" type="presParOf" srcId="{893E54DC-62D1-4D88-B98C-761BC99F619A}" destId="{68F22522-5007-4D96-ABF1-1BB2D4D77876}" srcOrd="7" destOrd="0" presId="urn:microsoft.com/office/officeart/2005/8/layout/radial3"/>
    <dgm:cxn modelId="{63D002A7-5FDA-437F-BC7C-5763C4B93024}" type="presParOf" srcId="{893E54DC-62D1-4D88-B98C-761BC99F619A}" destId="{9996C638-4959-40C6-9BCA-58535F0A3CAA}" srcOrd="8" destOrd="0" presId="urn:microsoft.com/office/officeart/2005/8/layout/radial3"/>
    <dgm:cxn modelId="{98BBD15D-D3BC-4C3C-B962-AC967D3F6CE6}" type="presParOf" srcId="{893E54DC-62D1-4D88-B98C-761BC99F619A}" destId="{B12D9DD4-70F6-4440-898E-A0DFE6B5FF3C}" srcOrd="9" destOrd="0" presId="urn:microsoft.com/office/officeart/2005/8/layout/radial3"/>
    <dgm:cxn modelId="{3DB28C1A-B612-4000-BAC9-BEC518A0C2E8}" type="presParOf" srcId="{893E54DC-62D1-4D88-B98C-761BC99F619A}" destId="{FB4134B5-C968-415A-8EE3-E1EC5267272A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C88EA16-EF33-420A-A2A0-014BC9473A1D}" type="doc">
      <dgm:prSet loTypeId="urn:microsoft.com/office/officeart/2008/layout/LinedList" loCatId="hierarchy" qsTypeId="urn:microsoft.com/office/officeart/2005/8/quickstyle/simple1" qsCatId="simple" csTypeId="urn:microsoft.com/office/officeart/2005/8/colors/colorful1" csCatId="colorful" phldr="1"/>
      <dgm:spPr/>
    </dgm:pt>
    <dgm:pt modelId="{69DEC0A5-D9BD-4791-B5A2-B52F8A8319BF}">
      <dgm:prSet phldrT="[Text]"/>
      <dgm:spPr/>
      <dgm:t>
        <a:bodyPr/>
        <a:lstStyle/>
        <a:p>
          <a:pPr algn="l"/>
          <a:r>
            <a:rPr lang="en-CA" smtClean="0">
              <a:solidFill>
                <a:srgbClr val="333333"/>
              </a:solidFill>
            </a:rPr>
            <a:t>Have proactive discussions on the control of hazards in the workplace</a:t>
          </a:r>
          <a:endParaRPr lang="en-CA"/>
        </a:p>
      </dgm:t>
    </dgm:pt>
    <dgm:pt modelId="{17B0CA69-980C-4667-8220-4DC8B018549E}" type="parTrans" cxnId="{53A3A714-2EF3-4029-A2F9-80F1315F8669}">
      <dgm:prSet/>
      <dgm:spPr/>
      <dgm:t>
        <a:bodyPr/>
        <a:lstStyle/>
        <a:p>
          <a:endParaRPr lang="en-CA"/>
        </a:p>
      </dgm:t>
    </dgm:pt>
    <dgm:pt modelId="{29356EFC-CE88-4FC6-8675-77330A0861DC}" type="sibTrans" cxnId="{53A3A714-2EF3-4029-A2F9-80F1315F8669}">
      <dgm:prSet/>
      <dgm:spPr/>
      <dgm:t>
        <a:bodyPr/>
        <a:lstStyle/>
        <a:p>
          <a:endParaRPr lang="en-CA"/>
        </a:p>
      </dgm:t>
    </dgm:pt>
    <dgm:pt modelId="{E97B0DE1-C1B0-46B5-ACDD-FAAFDDC527BF}">
      <dgm:prSet phldrT="[Text]"/>
      <dgm:spPr/>
      <dgm:t>
        <a:bodyPr/>
        <a:lstStyle/>
        <a:p>
          <a:pPr algn="l"/>
          <a:r>
            <a:rPr lang="en-CA" smtClean="0">
              <a:solidFill>
                <a:srgbClr val="333333"/>
              </a:solidFill>
            </a:rPr>
            <a:t>Workplace inspections and participate in OHS investigations</a:t>
          </a:r>
          <a:endParaRPr lang="en-CA"/>
        </a:p>
      </dgm:t>
    </dgm:pt>
    <dgm:pt modelId="{28DA55AC-DBEA-4878-B87A-2F4F959AEBC0}" type="parTrans" cxnId="{6C9B9791-716A-4D7A-AB96-6CC6F0E82097}">
      <dgm:prSet/>
      <dgm:spPr/>
      <dgm:t>
        <a:bodyPr/>
        <a:lstStyle/>
        <a:p>
          <a:endParaRPr lang="en-CA"/>
        </a:p>
      </dgm:t>
    </dgm:pt>
    <dgm:pt modelId="{AC826122-3D4E-4BA0-81D0-D583E13648EF}" type="sibTrans" cxnId="{6C9B9791-716A-4D7A-AB96-6CC6F0E82097}">
      <dgm:prSet/>
      <dgm:spPr/>
      <dgm:t>
        <a:bodyPr/>
        <a:lstStyle/>
        <a:p>
          <a:endParaRPr lang="en-CA"/>
        </a:p>
      </dgm:t>
    </dgm:pt>
    <dgm:pt modelId="{A76298FD-B6E5-433F-BC9D-626BC408C23A}">
      <dgm:prSet phldrT="[Text]" custT="1"/>
      <dgm:spPr/>
      <dgm:t>
        <a:bodyPr vert="horz" anchor="t"/>
        <a:lstStyle/>
        <a:p>
          <a:pPr algn="ctr"/>
          <a:endParaRPr lang="en-CA" sz="2000" b="1">
            <a:solidFill>
              <a:srgbClr val="005F8E"/>
            </a:solidFill>
          </a:endParaRPr>
        </a:p>
      </dgm:t>
    </dgm:pt>
    <dgm:pt modelId="{07498146-C098-423A-B999-40B1C165354D}" type="parTrans" cxnId="{A2F72DBB-A0E5-478D-BC49-DEE7D261D99D}">
      <dgm:prSet/>
      <dgm:spPr/>
      <dgm:t>
        <a:bodyPr/>
        <a:lstStyle/>
        <a:p>
          <a:endParaRPr lang="en-CA"/>
        </a:p>
      </dgm:t>
    </dgm:pt>
    <dgm:pt modelId="{B843F6F0-BBFF-4231-B858-ED531F4993F3}" type="sibTrans" cxnId="{A2F72DBB-A0E5-478D-BC49-DEE7D261D99D}">
      <dgm:prSet/>
      <dgm:spPr/>
      <dgm:t>
        <a:bodyPr/>
        <a:lstStyle/>
        <a:p>
          <a:endParaRPr lang="en-CA"/>
        </a:p>
      </dgm:t>
    </dgm:pt>
    <dgm:pt modelId="{B927B6EF-E5C7-4B0D-A718-390EB6FC992D}">
      <dgm:prSet phldrT="[Text]"/>
      <dgm:spPr/>
      <dgm:t>
        <a:bodyPr/>
        <a:lstStyle/>
        <a:p>
          <a:pPr algn="l"/>
          <a:r>
            <a:rPr lang="en-CA" smtClean="0">
              <a:solidFill>
                <a:srgbClr val="333333"/>
              </a:solidFill>
            </a:rPr>
            <a:t>Provide employees with information on OHS topics (NAOSH week, etc.)</a:t>
          </a:r>
          <a:endParaRPr lang="en-CA"/>
        </a:p>
      </dgm:t>
    </dgm:pt>
    <dgm:pt modelId="{4B7AAA20-E9D9-4C31-8C9E-0EB754FB370A}" type="parTrans" cxnId="{E2628223-4621-49DE-BA5D-99312DEC51A4}">
      <dgm:prSet/>
      <dgm:spPr/>
      <dgm:t>
        <a:bodyPr/>
        <a:lstStyle/>
        <a:p>
          <a:endParaRPr lang="en-CA"/>
        </a:p>
      </dgm:t>
    </dgm:pt>
    <dgm:pt modelId="{61D694E3-6412-4674-A5A6-64EBFDA7CF81}" type="sibTrans" cxnId="{E2628223-4621-49DE-BA5D-99312DEC51A4}">
      <dgm:prSet/>
      <dgm:spPr/>
      <dgm:t>
        <a:bodyPr/>
        <a:lstStyle/>
        <a:p>
          <a:endParaRPr lang="en-CA"/>
        </a:p>
      </dgm:t>
    </dgm:pt>
    <dgm:pt modelId="{F7F7B3DA-DFC9-4A6F-A8F4-3E15EFE28F99}">
      <dgm:prSet phldrT="[Text]"/>
      <dgm:spPr/>
      <dgm:t>
        <a:bodyPr/>
        <a:lstStyle/>
        <a:p>
          <a:pPr algn="l"/>
          <a:r>
            <a:rPr lang="en-CA" smtClean="0">
              <a:solidFill>
                <a:srgbClr val="333333"/>
              </a:solidFill>
            </a:rPr>
            <a:t>Provide recommendations to management</a:t>
          </a:r>
          <a:endParaRPr lang="en-CA"/>
        </a:p>
      </dgm:t>
    </dgm:pt>
    <dgm:pt modelId="{372501C8-A5B2-461E-893D-F3F8D7F49929}" type="parTrans" cxnId="{81BA6D27-434E-480A-B739-59E82603353E}">
      <dgm:prSet/>
      <dgm:spPr/>
      <dgm:t>
        <a:bodyPr/>
        <a:lstStyle/>
        <a:p>
          <a:endParaRPr lang="en-CA"/>
        </a:p>
      </dgm:t>
    </dgm:pt>
    <dgm:pt modelId="{46614633-C46F-4ECF-8C00-290A0F9088B2}" type="sibTrans" cxnId="{81BA6D27-434E-480A-B739-59E82603353E}">
      <dgm:prSet/>
      <dgm:spPr/>
      <dgm:t>
        <a:bodyPr/>
        <a:lstStyle/>
        <a:p>
          <a:endParaRPr lang="en-CA"/>
        </a:p>
      </dgm:t>
    </dgm:pt>
    <dgm:pt modelId="{B7B16619-A710-45B8-B55D-DFD172C5EA57}">
      <dgm:prSet phldrT="[Text]"/>
      <dgm:spPr/>
      <dgm:t>
        <a:bodyPr/>
        <a:lstStyle/>
        <a:p>
          <a:pPr algn="l"/>
          <a:r>
            <a:rPr lang="en-CA" smtClean="0">
              <a:solidFill>
                <a:srgbClr val="333333"/>
              </a:solidFill>
            </a:rPr>
            <a:t>Discuss local employee health and safety concerns</a:t>
          </a:r>
          <a:endParaRPr lang="en-CA"/>
        </a:p>
      </dgm:t>
    </dgm:pt>
    <dgm:pt modelId="{A830EE08-C8D1-40F0-BFF9-C459A5FC3B70}" type="parTrans" cxnId="{4F9C4CA3-47CC-4DDD-9247-7270FEAB5357}">
      <dgm:prSet/>
      <dgm:spPr/>
      <dgm:t>
        <a:bodyPr/>
        <a:lstStyle/>
        <a:p>
          <a:endParaRPr lang="en-CA"/>
        </a:p>
      </dgm:t>
    </dgm:pt>
    <dgm:pt modelId="{E9F90D91-67E2-4745-9BD3-EB028C5BE385}" type="sibTrans" cxnId="{4F9C4CA3-47CC-4DDD-9247-7270FEAB5357}">
      <dgm:prSet/>
      <dgm:spPr/>
      <dgm:t>
        <a:bodyPr/>
        <a:lstStyle/>
        <a:p>
          <a:endParaRPr lang="en-CA"/>
        </a:p>
      </dgm:t>
    </dgm:pt>
    <dgm:pt modelId="{A72B77AC-263D-4121-ADB5-EC462B44D7D8}">
      <dgm:prSet phldrT="[Text]"/>
      <dgm:spPr/>
      <dgm:t>
        <a:bodyPr/>
        <a:lstStyle/>
        <a:p>
          <a:pPr algn="l"/>
          <a:r>
            <a:rPr lang="en-CA" smtClean="0">
              <a:solidFill>
                <a:srgbClr val="333333"/>
              </a:solidFill>
            </a:rPr>
            <a:t>Participate in OHS Program monitoring &amp; stay connected to other HSCs</a:t>
          </a:r>
          <a:endParaRPr lang="en-CA"/>
        </a:p>
      </dgm:t>
    </dgm:pt>
    <dgm:pt modelId="{96B61FD1-7E61-4BDA-96E6-97391BC83949}" type="parTrans" cxnId="{47DA03DC-2FFC-4FE9-B5C5-564B2703F25D}">
      <dgm:prSet/>
      <dgm:spPr/>
      <dgm:t>
        <a:bodyPr/>
        <a:lstStyle/>
        <a:p>
          <a:endParaRPr lang="en-CA"/>
        </a:p>
      </dgm:t>
    </dgm:pt>
    <dgm:pt modelId="{9A9DA32B-0C46-45E1-B2DC-70701FDCF3F4}" type="sibTrans" cxnId="{47DA03DC-2FFC-4FE9-B5C5-564B2703F25D}">
      <dgm:prSet/>
      <dgm:spPr/>
      <dgm:t>
        <a:bodyPr/>
        <a:lstStyle/>
        <a:p>
          <a:endParaRPr lang="en-CA"/>
        </a:p>
      </dgm:t>
    </dgm:pt>
    <dgm:pt modelId="{06F31E11-74DA-4267-8899-66D1E9855725}">
      <dgm:prSet phldrT="[Text]"/>
      <dgm:spPr/>
      <dgm:t>
        <a:bodyPr/>
        <a:lstStyle/>
        <a:p>
          <a:pPr algn="l"/>
          <a:r>
            <a:rPr lang="en-CA" smtClean="0"/>
            <a:t>Link in with Ergonomic Coaches, First Aid/AED Coordinators/Responders and Building Emergency Organization</a:t>
          </a:r>
          <a:endParaRPr lang="en-CA"/>
        </a:p>
      </dgm:t>
    </dgm:pt>
    <dgm:pt modelId="{AD388233-1122-4913-9FFB-ED232999A66B}" type="parTrans" cxnId="{8C8584D8-22D9-4442-917E-F8F2AEA6A04E}">
      <dgm:prSet/>
      <dgm:spPr/>
      <dgm:t>
        <a:bodyPr/>
        <a:lstStyle/>
        <a:p>
          <a:endParaRPr lang="en-CA"/>
        </a:p>
      </dgm:t>
    </dgm:pt>
    <dgm:pt modelId="{6A6CD22C-03A5-4886-9D21-72CA56693BC7}" type="sibTrans" cxnId="{8C8584D8-22D9-4442-917E-F8F2AEA6A04E}">
      <dgm:prSet/>
      <dgm:spPr/>
      <dgm:t>
        <a:bodyPr/>
        <a:lstStyle/>
        <a:p>
          <a:endParaRPr lang="en-CA"/>
        </a:p>
      </dgm:t>
    </dgm:pt>
    <dgm:pt modelId="{D0487E08-96EC-420C-B371-76C6A5BFBB69}" type="pres">
      <dgm:prSet presAssocID="{3C88EA16-EF33-420A-A2A0-014BC9473A1D}" presName="vert0" presStyleCnt="0">
        <dgm:presLayoutVars>
          <dgm:dir/>
          <dgm:animOne val="branch"/>
          <dgm:animLvl val="lvl"/>
        </dgm:presLayoutVars>
      </dgm:prSet>
      <dgm:spPr/>
    </dgm:pt>
    <dgm:pt modelId="{B2824F8E-45A8-4427-A0BC-74C65E76A13C}" type="pres">
      <dgm:prSet presAssocID="{A76298FD-B6E5-433F-BC9D-626BC408C23A}" presName="thickLine" presStyleLbl="alignNode1" presStyleIdx="0" presStyleCnt="1"/>
      <dgm:spPr/>
    </dgm:pt>
    <dgm:pt modelId="{905D6424-A3C9-4234-911D-88B741B1C8B2}" type="pres">
      <dgm:prSet presAssocID="{A76298FD-B6E5-433F-BC9D-626BC408C23A}" presName="horz1" presStyleCnt="0"/>
      <dgm:spPr/>
    </dgm:pt>
    <dgm:pt modelId="{DDC3FB28-B811-4316-80E1-09A1D86B2F1D}" type="pres">
      <dgm:prSet presAssocID="{A76298FD-B6E5-433F-BC9D-626BC408C23A}" presName="tx1" presStyleLbl="revTx" presStyleIdx="0" presStyleCnt="8"/>
      <dgm:spPr/>
      <dgm:t>
        <a:bodyPr/>
        <a:lstStyle/>
        <a:p>
          <a:endParaRPr lang="en-CA"/>
        </a:p>
      </dgm:t>
    </dgm:pt>
    <dgm:pt modelId="{E0B1E12C-092C-402C-91A7-387AFE36162F}" type="pres">
      <dgm:prSet presAssocID="{A76298FD-B6E5-433F-BC9D-626BC408C23A}" presName="vert1" presStyleCnt="0"/>
      <dgm:spPr/>
    </dgm:pt>
    <dgm:pt modelId="{7A383943-D78D-40C4-870C-A59E57925C2E}" type="pres">
      <dgm:prSet presAssocID="{69DEC0A5-D9BD-4791-B5A2-B52F8A8319BF}" presName="vertSpace2a" presStyleCnt="0"/>
      <dgm:spPr/>
    </dgm:pt>
    <dgm:pt modelId="{90CD3B36-9D58-4FEB-BC31-0DD2E9A7D2B6}" type="pres">
      <dgm:prSet presAssocID="{69DEC0A5-D9BD-4791-B5A2-B52F8A8319BF}" presName="horz2" presStyleCnt="0"/>
      <dgm:spPr/>
    </dgm:pt>
    <dgm:pt modelId="{857EC9B3-FE28-4D06-B0D1-F1604AA60656}" type="pres">
      <dgm:prSet presAssocID="{69DEC0A5-D9BD-4791-B5A2-B52F8A8319BF}" presName="horzSpace2" presStyleCnt="0"/>
      <dgm:spPr/>
    </dgm:pt>
    <dgm:pt modelId="{139AB36F-FAED-46BE-8752-7EBDB1BE59E7}" type="pres">
      <dgm:prSet presAssocID="{69DEC0A5-D9BD-4791-B5A2-B52F8A8319BF}" presName="tx2" presStyleLbl="revTx" presStyleIdx="1" presStyleCnt="8"/>
      <dgm:spPr/>
      <dgm:t>
        <a:bodyPr/>
        <a:lstStyle/>
        <a:p>
          <a:endParaRPr lang="en-CA"/>
        </a:p>
      </dgm:t>
    </dgm:pt>
    <dgm:pt modelId="{72C3953C-E26B-47D7-970C-97109655C3BF}" type="pres">
      <dgm:prSet presAssocID="{69DEC0A5-D9BD-4791-B5A2-B52F8A8319BF}" presName="vert2" presStyleCnt="0"/>
      <dgm:spPr/>
    </dgm:pt>
    <dgm:pt modelId="{956026B4-1772-4EDC-8DE9-66596DB24B2B}" type="pres">
      <dgm:prSet presAssocID="{69DEC0A5-D9BD-4791-B5A2-B52F8A8319BF}" presName="thinLine2b" presStyleLbl="callout" presStyleIdx="0" presStyleCnt="7"/>
      <dgm:spPr/>
    </dgm:pt>
    <dgm:pt modelId="{2329D7B2-640B-4749-BB9D-7ABE8FCED5DC}" type="pres">
      <dgm:prSet presAssocID="{69DEC0A5-D9BD-4791-B5A2-B52F8A8319BF}" presName="vertSpace2b" presStyleCnt="0"/>
      <dgm:spPr/>
    </dgm:pt>
    <dgm:pt modelId="{F1B6D1B6-9863-4DA0-AB65-4823FCD99529}" type="pres">
      <dgm:prSet presAssocID="{E97B0DE1-C1B0-46B5-ACDD-FAAFDDC527BF}" presName="horz2" presStyleCnt="0"/>
      <dgm:spPr/>
    </dgm:pt>
    <dgm:pt modelId="{14740540-1E52-4A24-B13F-F0569BE5C0E0}" type="pres">
      <dgm:prSet presAssocID="{E97B0DE1-C1B0-46B5-ACDD-FAAFDDC527BF}" presName="horzSpace2" presStyleCnt="0"/>
      <dgm:spPr/>
    </dgm:pt>
    <dgm:pt modelId="{6417DC41-838F-43EF-9031-F6E21975D4E4}" type="pres">
      <dgm:prSet presAssocID="{E97B0DE1-C1B0-46B5-ACDD-FAAFDDC527BF}" presName="tx2" presStyleLbl="revTx" presStyleIdx="2" presStyleCnt="8"/>
      <dgm:spPr/>
      <dgm:t>
        <a:bodyPr/>
        <a:lstStyle/>
        <a:p>
          <a:endParaRPr lang="en-CA"/>
        </a:p>
      </dgm:t>
    </dgm:pt>
    <dgm:pt modelId="{5F36347E-C504-4D3A-B9B1-761A2B0B3756}" type="pres">
      <dgm:prSet presAssocID="{E97B0DE1-C1B0-46B5-ACDD-FAAFDDC527BF}" presName="vert2" presStyleCnt="0"/>
      <dgm:spPr/>
    </dgm:pt>
    <dgm:pt modelId="{0832A29F-7857-4578-AC4B-23093B1FB30B}" type="pres">
      <dgm:prSet presAssocID="{E97B0DE1-C1B0-46B5-ACDD-FAAFDDC527BF}" presName="thinLine2b" presStyleLbl="callout" presStyleIdx="1" presStyleCnt="7"/>
      <dgm:spPr/>
    </dgm:pt>
    <dgm:pt modelId="{D27328FC-77F5-48CA-B05E-2B926854BC7B}" type="pres">
      <dgm:prSet presAssocID="{E97B0DE1-C1B0-46B5-ACDD-FAAFDDC527BF}" presName="vertSpace2b" presStyleCnt="0"/>
      <dgm:spPr/>
    </dgm:pt>
    <dgm:pt modelId="{E6AC5677-9D0B-4491-AA98-32E48F776CC0}" type="pres">
      <dgm:prSet presAssocID="{B927B6EF-E5C7-4B0D-A718-390EB6FC992D}" presName="horz2" presStyleCnt="0"/>
      <dgm:spPr/>
    </dgm:pt>
    <dgm:pt modelId="{353C0B9B-8120-4844-9AF1-4226B983361C}" type="pres">
      <dgm:prSet presAssocID="{B927B6EF-E5C7-4B0D-A718-390EB6FC992D}" presName="horzSpace2" presStyleCnt="0"/>
      <dgm:spPr/>
    </dgm:pt>
    <dgm:pt modelId="{E7B29BD9-17A1-4D09-8514-066773668D1D}" type="pres">
      <dgm:prSet presAssocID="{B927B6EF-E5C7-4B0D-A718-390EB6FC992D}" presName="tx2" presStyleLbl="revTx" presStyleIdx="3" presStyleCnt="8"/>
      <dgm:spPr/>
      <dgm:t>
        <a:bodyPr/>
        <a:lstStyle/>
        <a:p>
          <a:endParaRPr lang="en-CA"/>
        </a:p>
      </dgm:t>
    </dgm:pt>
    <dgm:pt modelId="{FAD5B8A8-BED2-4B90-ABF9-F925A881B173}" type="pres">
      <dgm:prSet presAssocID="{B927B6EF-E5C7-4B0D-A718-390EB6FC992D}" presName="vert2" presStyleCnt="0"/>
      <dgm:spPr/>
    </dgm:pt>
    <dgm:pt modelId="{E13D25A8-9EC1-4832-961B-4B7B136AD9F3}" type="pres">
      <dgm:prSet presAssocID="{B927B6EF-E5C7-4B0D-A718-390EB6FC992D}" presName="thinLine2b" presStyleLbl="callout" presStyleIdx="2" presStyleCnt="7"/>
      <dgm:spPr/>
    </dgm:pt>
    <dgm:pt modelId="{9EDB2A62-3077-4FA6-B20D-B1BBF1FBC0C8}" type="pres">
      <dgm:prSet presAssocID="{B927B6EF-E5C7-4B0D-A718-390EB6FC992D}" presName="vertSpace2b" presStyleCnt="0"/>
      <dgm:spPr/>
    </dgm:pt>
    <dgm:pt modelId="{513591CF-3220-42A0-AE9D-BF6BD9DA92A7}" type="pres">
      <dgm:prSet presAssocID="{F7F7B3DA-DFC9-4A6F-A8F4-3E15EFE28F99}" presName="horz2" presStyleCnt="0"/>
      <dgm:spPr/>
    </dgm:pt>
    <dgm:pt modelId="{81EF0944-715D-425C-8CED-FFCB8CF8D7D8}" type="pres">
      <dgm:prSet presAssocID="{F7F7B3DA-DFC9-4A6F-A8F4-3E15EFE28F99}" presName="horzSpace2" presStyleCnt="0"/>
      <dgm:spPr/>
    </dgm:pt>
    <dgm:pt modelId="{C49C78EC-D5CF-4ABE-A35C-4EFD4D37AC13}" type="pres">
      <dgm:prSet presAssocID="{F7F7B3DA-DFC9-4A6F-A8F4-3E15EFE28F99}" presName="tx2" presStyleLbl="revTx" presStyleIdx="4" presStyleCnt="8"/>
      <dgm:spPr/>
      <dgm:t>
        <a:bodyPr/>
        <a:lstStyle/>
        <a:p>
          <a:endParaRPr lang="en-CA"/>
        </a:p>
      </dgm:t>
    </dgm:pt>
    <dgm:pt modelId="{C9748F17-833E-42A8-AB10-BBA4E2BD13C7}" type="pres">
      <dgm:prSet presAssocID="{F7F7B3DA-DFC9-4A6F-A8F4-3E15EFE28F99}" presName="vert2" presStyleCnt="0"/>
      <dgm:spPr/>
    </dgm:pt>
    <dgm:pt modelId="{E57D86CD-CD48-4C7C-8530-09E2D90D6B72}" type="pres">
      <dgm:prSet presAssocID="{F7F7B3DA-DFC9-4A6F-A8F4-3E15EFE28F99}" presName="thinLine2b" presStyleLbl="callout" presStyleIdx="3" presStyleCnt="7"/>
      <dgm:spPr/>
    </dgm:pt>
    <dgm:pt modelId="{53A99709-EF8C-4D30-8A8F-DCC12DC86A75}" type="pres">
      <dgm:prSet presAssocID="{F7F7B3DA-DFC9-4A6F-A8F4-3E15EFE28F99}" presName="vertSpace2b" presStyleCnt="0"/>
      <dgm:spPr/>
    </dgm:pt>
    <dgm:pt modelId="{04D47619-CD84-42AD-9792-4D33A95090B7}" type="pres">
      <dgm:prSet presAssocID="{B7B16619-A710-45B8-B55D-DFD172C5EA57}" presName="horz2" presStyleCnt="0"/>
      <dgm:spPr/>
    </dgm:pt>
    <dgm:pt modelId="{5CF0180F-8FE1-4B42-8A8A-D6540D559756}" type="pres">
      <dgm:prSet presAssocID="{B7B16619-A710-45B8-B55D-DFD172C5EA57}" presName="horzSpace2" presStyleCnt="0"/>
      <dgm:spPr/>
    </dgm:pt>
    <dgm:pt modelId="{33B6D2BB-2761-46B9-8D4E-44F3AF8BA5A0}" type="pres">
      <dgm:prSet presAssocID="{B7B16619-A710-45B8-B55D-DFD172C5EA57}" presName="tx2" presStyleLbl="revTx" presStyleIdx="5" presStyleCnt="8"/>
      <dgm:spPr/>
      <dgm:t>
        <a:bodyPr/>
        <a:lstStyle/>
        <a:p>
          <a:endParaRPr lang="en-CA"/>
        </a:p>
      </dgm:t>
    </dgm:pt>
    <dgm:pt modelId="{CDB5A1CF-2D2C-4D67-A55B-58E806FE0A5C}" type="pres">
      <dgm:prSet presAssocID="{B7B16619-A710-45B8-B55D-DFD172C5EA57}" presName="vert2" presStyleCnt="0"/>
      <dgm:spPr/>
    </dgm:pt>
    <dgm:pt modelId="{9499AFC9-F187-4C82-A024-3115A6880366}" type="pres">
      <dgm:prSet presAssocID="{B7B16619-A710-45B8-B55D-DFD172C5EA57}" presName="thinLine2b" presStyleLbl="callout" presStyleIdx="4" presStyleCnt="7"/>
      <dgm:spPr/>
    </dgm:pt>
    <dgm:pt modelId="{07E63D27-0093-43A6-834B-5F5CAC980B04}" type="pres">
      <dgm:prSet presAssocID="{B7B16619-A710-45B8-B55D-DFD172C5EA57}" presName="vertSpace2b" presStyleCnt="0"/>
      <dgm:spPr/>
    </dgm:pt>
    <dgm:pt modelId="{39281D39-49A2-403D-BCE5-443CD9EF04B6}" type="pres">
      <dgm:prSet presAssocID="{A72B77AC-263D-4121-ADB5-EC462B44D7D8}" presName="horz2" presStyleCnt="0"/>
      <dgm:spPr/>
    </dgm:pt>
    <dgm:pt modelId="{CC93CCCC-BD17-450E-A9D5-CD3F651E81AF}" type="pres">
      <dgm:prSet presAssocID="{A72B77AC-263D-4121-ADB5-EC462B44D7D8}" presName="horzSpace2" presStyleCnt="0"/>
      <dgm:spPr/>
    </dgm:pt>
    <dgm:pt modelId="{2BB26335-4D9E-44F0-8EA9-8B78B94D921C}" type="pres">
      <dgm:prSet presAssocID="{A72B77AC-263D-4121-ADB5-EC462B44D7D8}" presName="tx2" presStyleLbl="revTx" presStyleIdx="6" presStyleCnt="8"/>
      <dgm:spPr/>
      <dgm:t>
        <a:bodyPr/>
        <a:lstStyle/>
        <a:p>
          <a:endParaRPr lang="en-CA"/>
        </a:p>
      </dgm:t>
    </dgm:pt>
    <dgm:pt modelId="{18248E45-4064-4DE4-AC73-23CFBE032241}" type="pres">
      <dgm:prSet presAssocID="{A72B77AC-263D-4121-ADB5-EC462B44D7D8}" presName="vert2" presStyleCnt="0"/>
      <dgm:spPr/>
    </dgm:pt>
    <dgm:pt modelId="{449FF02D-19F3-4027-8E9B-C6FD71F20E67}" type="pres">
      <dgm:prSet presAssocID="{A72B77AC-263D-4121-ADB5-EC462B44D7D8}" presName="thinLine2b" presStyleLbl="callout" presStyleIdx="5" presStyleCnt="7"/>
      <dgm:spPr/>
    </dgm:pt>
    <dgm:pt modelId="{E6E1CC5F-C03E-47A9-857A-3196F7BC63B9}" type="pres">
      <dgm:prSet presAssocID="{A72B77AC-263D-4121-ADB5-EC462B44D7D8}" presName="vertSpace2b" presStyleCnt="0"/>
      <dgm:spPr/>
    </dgm:pt>
    <dgm:pt modelId="{4387D631-1574-4422-A048-8284F610549E}" type="pres">
      <dgm:prSet presAssocID="{06F31E11-74DA-4267-8899-66D1E9855725}" presName="horz2" presStyleCnt="0"/>
      <dgm:spPr/>
    </dgm:pt>
    <dgm:pt modelId="{8A60B3EE-8E90-469D-A351-2061D4B8104C}" type="pres">
      <dgm:prSet presAssocID="{06F31E11-74DA-4267-8899-66D1E9855725}" presName="horzSpace2" presStyleCnt="0"/>
      <dgm:spPr/>
    </dgm:pt>
    <dgm:pt modelId="{FDA89A20-BE93-46CD-8F49-C058262ABB11}" type="pres">
      <dgm:prSet presAssocID="{06F31E11-74DA-4267-8899-66D1E9855725}" presName="tx2" presStyleLbl="revTx" presStyleIdx="7" presStyleCnt="8"/>
      <dgm:spPr/>
      <dgm:t>
        <a:bodyPr/>
        <a:lstStyle/>
        <a:p>
          <a:endParaRPr lang="en-CA"/>
        </a:p>
      </dgm:t>
    </dgm:pt>
    <dgm:pt modelId="{35DEEE5C-7F7E-48C8-A1F0-93952FFDBCAE}" type="pres">
      <dgm:prSet presAssocID="{06F31E11-74DA-4267-8899-66D1E9855725}" presName="vert2" presStyleCnt="0"/>
      <dgm:spPr/>
    </dgm:pt>
    <dgm:pt modelId="{7287E5E5-60EB-49F9-BDED-9B65C63700CD}" type="pres">
      <dgm:prSet presAssocID="{06F31E11-74DA-4267-8899-66D1E9855725}" presName="thinLine2b" presStyleLbl="callout" presStyleIdx="6" presStyleCnt="7"/>
      <dgm:spPr/>
    </dgm:pt>
    <dgm:pt modelId="{53B71783-8839-4365-AFEF-08AA13DF6898}" type="pres">
      <dgm:prSet presAssocID="{06F31E11-74DA-4267-8899-66D1E9855725}" presName="vertSpace2b" presStyleCnt="0"/>
      <dgm:spPr/>
    </dgm:pt>
  </dgm:ptLst>
  <dgm:cxnLst>
    <dgm:cxn modelId="{F2DCFA72-D3E4-4C51-8E60-A6330A9212EF}" type="presOf" srcId="{06F31E11-74DA-4267-8899-66D1E9855725}" destId="{FDA89A20-BE93-46CD-8F49-C058262ABB11}" srcOrd="0" destOrd="0" presId="urn:microsoft.com/office/officeart/2008/layout/LinedList"/>
    <dgm:cxn modelId="{53A3A714-2EF3-4029-A2F9-80F1315F8669}" srcId="{A76298FD-B6E5-433F-BC9D-626BC408C23A}" destId="{69DEC0A5-D9BD-4791-B5A2-B52F8A8319BF}" srcOrd="0" destOrd="0" parTransId="{17B0CA69-980C-4667-8220-4DC8B018549E}" sibTransId="{29356EFC-CE88-4FC6-8675-77330A0861DC}"/>
    <dgm:cxn modelId="{47DA03DC-2FFC-4FE9-B5C5-564B2703F25D}" srcId="{A76298FD-B6E5-433F-BC9D-626BC408C23A}" destId="{A72B77AC-263D-4121-ADB5-EC462B44D7D8}" srcOrd="5" destOrd="0" parTransId="{96B61FD1-7E61-4BDA-96E6-97391BC83949}" sibTransId="{9A9DA32B-0C46-45E1-B2DC-70701FDCF3F4}"/>
    <dgm:cxn modelId="{1F03517D-D68B-4431-9AD3-21A3335BC4A6}" type="presOf" srcId="{B927B6EF-E5C7-4B0D-A718-390EB6FC992D}" destId="{E7B29BD9-17A1-4D09-8514-066773668D1D}" srcOrd="0" destOrd="0" presId="urn:microsoft.com/office/officeart/2008/layout/LinedList"/>
    <dgm:cxn modelId="{6C9B9791-716A-4D7A-AB96-6CC6F0E82097}" srcId="{A76298FD-B6E5-433F-BC9D-626BC408C23A}" destId="{E97B0DE1-C1B0-46B5-ACDD-FAAFDDC527BF}" srcOrd="1" destOrd="0" parTransId="{28DA55AC-DBEA-4878-B87A-2F4F959AEBC0}" sibTransId="{AC826122-3D4E-4BA0-81D0-D583E13648EF}"/>
    <dgm:cxn modelId="{7EAB5F2B-A72C-4A8A-ADF6-59248A4BCFC8}" type="presOf" srcId="{F7F7B3DA-DFC9-4A6F-A8F4-3E15EFE28F99}" destId="{C49C78EC-D5CF-4ABE-A35C-4EFD4D37AC13}" srcOrd="0" destOrd="0" presId="urn:microsoft.com/office/officeart/2008/layout/LinedList"/>
    <dgm:cxn modelId="{4F9C4CA3-47CC-4DDD-9247-7270FEAB5357}" srcId="{A76298FD-B6E5-433F-BC9D-626BC408C23A}" destId="{B7B16619-A710-45B8-B55D-DFD172C5EA57}" srcOrd="4" destOrd="0" parTransId="{A830EE08-C8D1-40F0-BFF9-C459A5FC3B70}" sibTransId="{E9F90D91-67E2-4745-9BD3-EB028C5BE385}"/>
    <dgm:cxn modelId="{9DFA694D-DE2A-4CFC-BE86-AC50795E035C}" type="presOf" srcId="{A72B77AC-263D-4121-ADB5-EC462B44D7D8}" destId="{2BB26335-4D9E-44F0-8EA9-8B78B94D921C}" srcOrd="0" destOrd="0" presId="urn:microsoft.com/office/officeart/2008/layout/LinedList"/>
    <dgm:cxn modelId="{0014C943-2248-4007-9669-CB51C449B18D}" type="presOf" srcId="{3C88EA16-EF33-420A-A2A0-014BC9473A1D}" destId="{D0487E08-96EC-420C-B371-76C6A5BFBB69}" srcOrd="0" destOrd="0" presId="urn:microsoft.com/office/officeart/2008/layout/LinedList"/>
    <dgm:cxn modelId="{3FDADEF1-7C49-424C-A7A7-E2794DA5FC6E}" type="presOf" srcId="{E97B0DE1-C1B0-46B5-ACDD-FAAFDDC527BF}" destId="{6417DC41-838F-43EF-9031-F6E21975D4E4}" srcOrd="0" destOrd="0" presId="urn:microsoft.com/office/officeart/2008/layout/LinedList"/>
    <dgm:cxn modelId="{57027641-0370-4099-B8BC-C1111A07365F}" type="presOf" srcId="{B7B16619-A710-45B8-B55D-DFD172C5EA57}" destId="{33B6D2BB-2761-46B9-8D4E-44F3AF8BA5A0}" srcOrd="0" destOrd="0" presId="urn:microsoft.com/office/officeart/2008/layout/LinedList"/>
    <dgm:cxn modelId="{A2F72DBB-A0E5-478D-BC49-DEE7D261D99D}" srcId="{3C88EA16-EF33-420A-A2A0-014BC9473A1D}" destId="{A76298FD-B6E5-433F-BC9D-626BC408C23A}" srcOrd="0" destOrd="0" parTransId="{07498146-C098-423A-B999-40B1C165354D}" sibTransId="{B843F6F0-BBFF-4231-B858-ED531F4993F3}"/>
    <dgm:cxn modelId="{DEC931E6-671E-477A-9030-ED2ACDFD3202}" type="presOf" srcId="{69DEC0A5-D9BD-4791-B5A2-B52F8A8319BF}" destId="{139AB36F-FAED-46BE-8752-7EBDB1BE59E7}" srcOrd="0" destOrd="0" presId="urn:microsoft.com/office/officeart/2008/layout/LinedList"/>
    <dgm:cxn modelId="{81BA6D27-434E-480A-B739-59E82603353E}" srcId="{A76298FD-B6E5-433F-BC9D-626BC408C23A}" destId="{F7F7B3DA-DFC9-4A6F-A8F4-3E15EFE28F99}" srcOrd="3" destOrd="0" parTransId="{372501C8-A5B2-461E-893D-F3F8D7F49929}" sibTransId="{46614633-C46F-4ECF-8C00-290A0F9088B2}"/>
    <dgm:cxn modelId="{0D9C10D0-C782-40FF-86DD-C21BA9EDC7DD}" type="presOf" srcId="{A76298FD-B6E5-433F-BC9D-626BC408C23A}" destId="{DDC3FB28-B811-4316-80E1-09A1D86B2F1D}" srcOrd="0" destOrd="0" presId="urn:microsoft.com/office/officeart/2008/layout/LinedList"/>
    <dgm:cxn modelId="{8C8584D8-22D9-4442-917E-F8F2AEA6A04E}" srcId="{A76298FD-B6E5-433F-BC9D-626BC408C23A}" destId="{06F31E11-74DA-4267-8899-66D1E9855725}" srcOrd="6" destOrd="0" parTransId="{AD388233-1122-4913-9FFB-ED232999A66B}" sibTransId="{6A6CD22C-03A5-4886-9D21-72CA56693BC7}"/>
    <dgm:cxn modelId="{E2628223-4621-49DE-BA5D-99312DEC51A4}" srcId="{A76298FD-B6E5-433F-BC9D-626BC408C23A}" destId="{B927B6EF-E5C7-4B0D-A718-390EB6FC992D}" srcOrd="2" destOrd="0" parTransId="{4B7AAA20-E9D9-4C31-8C9E-0EB754FB370A}" sibTransId="{61D694E3-6412-4674-A5A6-64EBFDA7CF81}"/>
    <dgm:cxn modelId="{02703A42-C22B-416A-A272-4BEA13E08393}" type="presParOf" srcId="{D0487E08-96EC-420C-B371-76C6A5BFBB69}" destId="{B2824F8E-45A8-4427-A0BC-74C65E76A13C}" srcOrd="0" destOrd="0" presId="urn:microsoft.com/office/officeart/2008/layout/LinedList"/>
    <dgm:cxn modelId="{9B7B83C8-B82D-4E39-B5BF-F2857DD4BB22}" type="presParOf" srcId="{D0487E08-96EC-420C-B371-76C6A5BFBB69}" destId="{905D6424-A3C9-4234-911D-88B741B1C8B2}" srcOrd="1" destOrd="0" presId="urn:microsoft.com/office/officeart/2008/layout/LinedList"/>
    <dgm:cxn modelId="{B4C9C995-E33B-443F-96E1-0669EB069BDB}" type="presParOf" srcId="{905D6424-A3C9-4234-911D-88B741B1C8B2}" destId="{DDC3FB28-B811-4316-80E1-09A1D86B2F1D}" srcOrd="0" destOrd="0" presId="urn:microsoft.com/office/officeart/2008/layout/LinedList"/>
    <dgm:cxn modelId="{12FBC91F-DC3B-4AFF-B2AA-959755C63DD3}" type="presParOf" srcId="{905D6424-A3C9-4234-911D-88B741B1C8B2}" destId="{E0B1E12C-092C-402C-91A7-387AFE36162F}" srcOrd="1" destOrd="0" presId="urn:microsoft.com/office/officeart/2008/layout/LinedList"/>
    <dgm:cxn modelId="{670DCD4B-5B0D-4D0E-A1E8-E0209BF30DF8}" type="presParOf" srcId="{E0B1E12C-092C-402C-91A7-387AFE36162F}" destId="{7A383943-D78D-40C4-870C-A59E57925C2E}" srcOrd="0" destOrd="0" presId="urn:microsoft.com/office/officeart/2008/layout/LinedList"/>
    <dgm:cxn modelId="{A835C632-2051-4B11-94D7-91526742F6DA}" type="presParOf" srcId="{E0B1E12C-092C-402C-91A7-387AFE36162F}" destId="{90CD3B36-9D58-4FEB-BC31-0DD2E9A7D2B6}" srcOrd="1" destOrd="0" presId="urn:microsoft.com/office/officeart/2008/layout/LinedList"/>
    <dgm:cxn modelId="{D15876CB-C25C-4013-9F06-BB0B4796EA98}" type="presParOf" srcId="{90CD3B36-9D58-4FEB-BC31-0DD2E9A7D2B6}" destId="{857EC9B3-FE28-4D06-B0D1-F1604AA60656}" srcOrd="0" destOrd="0" presId="urn:microsoft.com/office/officeart/2008/layout/LinedList"/>
    <dgm:cxn modelId="{62530D2C-ECA8-4E8E-9790-80DFF51737EC}" type="presParOf" srcId="{90CD3B36-9D58-4FEB-BC31-0DD2E9A7D2B6}" destId="{139AB36F-FAED-46BE-8752-7EBDB1BE59E7}" srcOrd="1" destOrd="0" presId="urn:microsoft.com/office/officeart/2008/layout/LinedList"/>
    <dgm:cxn modelId="{A80E8CFF-3E6F-4753-ADB8-3FCB0DFFD18D}" type="presParOf" srcId="{90CD3B36-9D58-4FEB-BC31-0DD2E9A7D2B6}" destId="{72C3953C-E26B-47D7-970C-97109655C3BF}" srcOrd="2" destOrd="0" presId="urn:microsoft.com/office/officeart/2008/layout/LinedList"/>
    <dgm:cxn modelId="{B68138EE-8ECD-4919-BFFF-4E2E509AFA38}" type="presParOf" srcId="{E0B1E12C-092C-402C-91A7-387AFE36162F}" destId="{956026B4-1772-4EDC-8DE9-66596DB24B2B}" srcOrd="2" destOrd="0" presId="urn:microsoft.com/office/officeart/2008/layout/LinedList"/>
    <dgm:cxn modelId="{603519B6-9765-4976-A64B-B089ACE87D5B}" type="presParOf" srcId="{E0B1E12C-092C-402C-91A7-387AFE36162F}" destId="{2329D7B2-640B-4749-BB9D-7ABE8FCED5DC}" srcOrd="3" destOrd="0" presId="urn:microsoft.com/office/officeart/2008/layout/LinedList"/>
    <dgm:cxn modelId="{1D2CDF73-B369-435C-ADEE-37403F3D735A}" type="presParOf" srcId="{E0B1E12C-092C-402C-91A7-387AFE36162F}" destId="{F1B6D1B6-9863-4DA0-AB65-4823FCD99529}" srcOrd="4" destOrd="0" presId="urn:microsoft.com/office/officeart/2008/layout/LinedList"/>
    <dgm:cxn modelId="{B0557428-3225-4EDF-AB64-1A2DA8FF49C7}" type="presParOf" srcId="{F1B6D1B6-9863-4DA0-AB65-4823FCD99529}" destId="{14740540-1E52-4A24-B13F-F0569BE5C0E0}" srcOrd="0" destOrd="0" presId="urn:microsoft.com/office/officeart/2008/layout/LinedList"/>
    <dgm:cxn modelId="{6B8F4B5F-D099-4639-A31D-30F8AB013905}" type="presParOf" srcId="{F1B6D1B6-9863-4DA0-AB65-4823FCD99529}" destId="{6417DC41-838F-43EF-9031-F6E21975D4E4}" srcOrd="1" destOrd="0" presId="urn:microsoft.com/office/officeart/2008/layout/LinedList"/>
    <dgm:cxn modelId="{19FD7576-6111-4012-800B-459CA77229CB}" type="presParOf" srcId="{F1B6D1B6-9863-4DA0-AB65-4823FCD99529}" destId="{5F36347E-C504-4D3A-B9B1-761A2B0B3756}" srcOrd="2" destOrd="0" presId="urn:microsoft.com/office/officeart/2008/layout/LinedList"/>
    <dgm:cxn modelId="{2BC9C343-0793-4B30-A773-1AD3C0D96C0A}" type="presParOf" srcId="{E0B1E12C-092C-402C-91A7-387AFE36162F}" destId="{0832A29F-7857-4578-AC4B-23093B1FB30B}" srcOrd="5" destOrd="0" presId="urn:microsoft.com/office/officeart/2008/layout/LinedList"/>
    <dgm:cxn modelId="{10ABF5AA-4E0D-4699-87AF-AE7766B3F7E7}" type="presParOf" srcId="{E0B1E12C-092C-402C-91A7-387AFE36162F}" destId="{D27328FC-77F5-48CA-B05E-2B926854BC7B}" srcOrd="6" destOrd="0" presId="urn:microsoft.com/office/officeart/2008/layout/LinedList"/>
    <dgm:cxn modelId="{652B275B-284A-4833-A3B7-B05BC24DA868}" type="presParOf" srcId="{E0B1E12C-092C-402C-91A7-387AFE36162F}" destId="{E6AC5677-9D0B-4491-AA98-32E48F776CC0}" srcOrd="7" destOrd="0" presId="urn:microsoft.com/office/officeart/2008/layout/LinedList"/>
    <dgm:cxn modelId="{83527C0B-7474-43B9-BF1E-E31C936EDB21}" type="presParOf" srcId="{E6AC5677-9D0B-4491-AA98-32E48F776CC0}" destId="{353C0B9B-8120-4844-9AF1-4226B983361C}" srcOrd="0" destOrd="0" presId="urn:microsoft.com/office/officeart/2008/layout/LinedList"/>
    <dgm:cxn modelId="{DFB07872-A613-4A95-A028-05BCD62B1647}" type="presParOf" srcId="{E6AC5677-9D0B-4491-AA98-32E48F776CC0}" destId="{E7B29BD9-17A1-4D09-8514-066773668D1D}" srcOrd="1" destOrd="0" presId="urn:microsoft.com/office/officeart/2008/layout/LinedList"/>
    <dgm:cxn modelId="{627EA963-5778-4396-8DF1-76EE74F6EE50}" type="presParOf" srcId="{E6AC5677-9D0B-4491-AA98-32E48F776CC0}" destId="{FAD5B8A8-BED2-4B90-ABF9-F925A881B173}" srcOrd="2" destOrd="0" presId="urn:microsoft.com/office/officeart/2008/layout/LinedList"/>
    <dgm:cxn modelId="{46D618AA-0FB3-453A-BC92-1162F069EF85}" type="presParOf" srcId="{E0B1E12C-092C-402C-91A7-387AFE36162F}" destId="{E13D25A8-9EC1-4832-961B-4B7B136AD9F3}" srcOrd="8" destOrd="0" presId="urn:microsoft.com/office/officeart/2008/layout/LinedList"/>
    <dgm:cxn modelId="{03B37EAF-8B22-411C-9F57-0FCF4D16D89C}" type="presParOf" srcId="{E0B1E12C-092C-402C-91A7-387AFE36162F}" destId="{9EDB2A62-3077-4FA6-B20D-B1BBF1FBC0C8}" srcOrd="9" destOrd="0" presId="urn:microsoft.com/office/officeart/2008/layout/LinedList"/>
    <dgm:cxn modelId="{9E67731A-A8F2-43B8-B9C3-D699CC8A4D01}" type="presParOf" srcId="{E0B1E12C-092C-402C-91A7-387AFE36162F}" destId="{513591CF-3220-42A0-AE9D-BF6BD9DA92A7}" srcOrd="10" destOrd="0" presId="urn:microsoft.com/office/officeart/2008/layout/LinedList"/>
    <dgm:cxn modelId="{F2CF1C41-91A9-41CB-BEEF-92D68E9F77B1}" type="presParOf" srcId="{513591CF-3220-42A0-AE9D-BF6BD9DA92A7}" destId="{81EF0944-715D-425C-8CED-FFCB8CF8D7D8}" srcOrd="0" destOrd="0" presId="urn:microsoft.com/office/officeart/2008/layout/LinedList"/>
    <dgm:cxn modelId="{2063F7A7-94E6-4379-91C5-10478DD68C0E}" type="presParOf" srcId="{513591CF-3220-42A0-AE9D-BF6BD9DA92A7}" destId="{C49C78EC-D5CF-4ABE-A35C-4EFD4D37AC13}" srcOrd="1" destOrd="0" presId="urn:microsoft.com/office/officeart/2008/layout/LinedList"/>
    <dgm:cxn modelId="{0253B55F-9153-42A8-A024-C3319B9B1FA9}" type="presParOf" srcId="{513591CF-3220-42A0-AE9D-BF6BD9DA92A7}" destId="{C9748F17-833E-42A8-AB10-BBA4E2BD13C7}" srcOrd="2" destOrd="0" presId="urn:microsoft.com/office/officeart/2008/layout/LinedList"/>
    <dgm:cxn modelId="{10802EEE-435F-4042-B2D8-2EAF18E856E2}" type="presParOf" srcId="{E0B1E12C-092C-402C-91A7-387AFE36162F}" destId="{E57D86CD-CD48-4C7C-8530-09E2D90D6B72}" srcOrd="11" destOrd="0" presId="urn:microsoft.com/office/officeart/2008/layout/LinedList"/>
    <dgm:cxn modelId="{68847DCD-BBF8-45C5-8F4A-091461CF3749}" type="presParOf" srcId="{E0B1E12C-092C-402C-91A7-387AFE36162F}" destId="{53A99709-EF8C-4D30-8A8F-DCC12DC86A75}" srcOrd="12" destOrd="0" presId="urn:microsoft.com/office/officeart/2008/layout/LinedList"/>
    <dgm:cxn modelId="{EA9B0B6D-A639-46B5-AB00-64B0EEEF20F6}" type="presParOf" srcId="{E0B1E12C-092C-402C-91A7-387AFE36162F}" destId="{04D47619-CD84-42AD-9792-4D33A95090B7}" srcOrd="13" destOrd="0" presId="urn:microsoft.com/office/officeart/2008/layout/LinedList"/>
    <dgm:cxn modelId="{68216AB8-A103-44C1-BC8C-4EC9E738A14A}" type="presParOf" srcId="{04D47619-CD84-42AD-9792-4D33A95090B7}" destId="{5CF0180F-8FE1-4B42-8A8A-D6540D559756}" srcOrd="0" destOrd="0" presId="urn:microsoft.com/office/officeart/2008/layout/LinedList"/>
    <dgm:cxn modelId="{030B0DDE-C035-46DC-B043-E4EF90A597C1}" type="presParOf" srcId="{04D47619-CD84-42AD-9792-4D33A95090B7}" destId="{33B6D2BB-2761-46B9-8D4E-44F3AF8BA5A0}" srcOrd="1" destOrd="0" presId="urn:microsoft.com/office/officeart/2008/layout/LinedList"/>
    <dgm:cxn modelId="{922C7BC5-D2C1-4235-AFE9-92E038111BCA}" type="presParOf" srcId="{04D47619-CD84-42AD-9792-4D33A95090B7}" destId="{CDB5A1CF-2D2C-4D67-A55B-58E806FE0A5C}" srcOrd="2" destOrd="0" presId="urn:microsoft.com/office/officeart/2008/layout/LinedList"/>
    <dgm:cxn modelId="{6AEDC4C6-1001-42AC-9FCD-3B581DD490E3}" type="presParOf" srcId="{E0B1E12C-092C-402C-91A7-387AFE36162F}" destId="{9499AFC9-F187-4C82-A024-3115A6880366}" srcOrd="14" destOrd="0" presId="urn:microsoft.com/office/officeart/2008/layout/LinedList"/>
    <dgm:cxn modelId="{15F93EC8-8267-418A-9D1C-E99BD47B2ED6}" type="presParOf" srcId="{E0B1E12C-092C-402C-91A7-387AFE36162F}" destId="{07E63D27-0093-43A6-834B-5F5CAC980B04}" srcOrd="15" destOrd="0" presId="urn:microsoft.com/office/officeart/2008/layout/LinedList"/>
    <dgm:cxn modelId="{CF452EC7-1208-4C5B-84FD-2358EA7BAEBA}" type="presParOf" srcId="{E0B1E12C-092C-402C-91A7-387AFE36162F}" destId="{39281D39-49A2-403D-BCE5-443CD9EF04B6}" srcOrd="16" destOrd="0" presId="urn:microsoft.com/office/officeart/2008/layout/LinedList"/>
    <dgm:cxn modelId="{FB2E94A8-5B9C-49F1-BEA9-FF8CB940F6D1}" type="presParOf" srcId="{39281D39-49A2-403D-BCE5-443CD9EF04B6}" destId="{CC93CCCC-BD17-450E-A9D5-CD3F651E81AF}" srcOrd="0" destOrd="0" presId="urn:microsoft.com/office/officeart/2008/layout/LinedList"/>
    <dgm:cxn modelId="{B4AD2228-954D-4A3D-A8A0-EEB5246D852E}" type="presParOf" srcId="{39281D39-49A2-403D-BCE5-443CD9EF04B6}" destId="{2BB26335-4D9E-44F0-8EA9-8B78B94D921C}" srcOrd="1" destOrd="0" presId="urn:microsoft.com/office/officeart/2008/layout/LinedList"/>
    <dgm:cxn modelId="{327F8129-D997-43FC-9E1F-681CC7299459}" type="presParOf" srcId="{39281D39-49A2-403D-BCE5-443CD9EF04B6}" destId="{18248E45-4064-4DE4-AC73-23CFBE032241}" srcOrd="2" destOrd="0" presId="urn:microsoft.com/office/officeart/2008/layout/LinedList"/>
    <dgm:cxn modelId="{9BDA9AB9-0DCB-465C-A14B-DB5E7BD0F263}" type="presParOf" srcId="{E0B1E12C-092C-402C-91A7-387AFE36162F}" destId="{449FF02D-19F3-4027-8E9B-C6FD71F20E67}" srcOrd="17" destOrd="0" presId="urn:microsoft.com/office/officeart/2008/layout/LinedList"/>
    <dgm:cxn modelId="{FBE200AE-DCBB-42A0-915C-07997772101D}" type="presParOf" srcId="{E0B1E12C-092C-402C-91A7-387AFE36162F}" destId="{E6E1CC5F-C03E-47A9-857A-3196F7BC63B9}" srcOrd="18" destOrd="0" presId="urn:microsoft.com/office/officeart/2008/layout/LinedList"/>
    <dgm:cxn modelId="{FBA05180-E003-4241-9C34-E409E60F21CE}" type="presParOf" srcId="{E0B1E12C-092C-402C-91A7-387AFE36162F}" destId="{4387D631-1574-4422-A048-8284F610549E}" srcOrd="19" destOrd="0" presId="urn:microsoft.com/office/officeart/2008/layout/LinedList"/>
    <dgm:cxn modelId="{E6B409B9-6CC5-44C0-99CA-1D3E8DE2C894}" type="presParOf" srcId="{4387D631-1574-4422-A048-8284F610549E}" destId="{8A60B3EE-8E90-469D-A351-2061D4B8104C}" srcOrd="0" destOrd="0" presId="urn:microsoft.com/office/officeart/2008/layout/LinedList"/>
    <dgm:cxn modelId="{60CD2EFC-E129-4813-B465-89F429B09EEF}" type="presParOf" srcId="{4387D631-1574-4422-A048-8284F610549E}" destId="{FDA89A20-BE93-46CD-8F49-C058262ABB11}" srcOrd="1" destOrd="0" presId="urn:microsoft.com/office/officeart/2008/layout/LinedList"/>
    <dgm:cxn modelId="{8F8E7368-EF13-4B20-B244-2F47428F98C4}" type="presParOf" srcId="{4387D631-1574-4422-A048-8284F610549E}" destId="{35DEEE5C-7F7E-48C8-A1F0-93952FFDBCAE}" srcOrd="2" destOrd="0" presId="urn:microsoft.com/office/officeart/2008/layout/LinedList"/>
    <dgm:cxn modelId="{7205D0C0-EF1D-4F17-AF4F-E8F0B53B5098}" type="presParOf" srcId="{E0B1E12C-092C-402C-91A7-387AFE36162F}" destId="{7287E5E5-60EB-49F9-BDED-9B65C63700CD}" srcOrd="20" destOrd="0" presId="urn:microsoft.com/office/officeart/2008/layout/LinedList"/>
    <dgm:cxn modelId="{57443180-FF28-4E49-A1F4-2F93D4C5B989}" type="presParOf" srcId="{E0B1E12C-092C-402C-91A7-387AFE36162F}" destId="{53B71783-8839-4365-AFEF-08AA13DF6898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6F13E-5A7A-493A-B069-FFBDD3DF20F2}">
      <dsp:nvSpPr>
        <dsp:cNvPr id="0" name=""/>
        <dsp:cNvSpPr/>
      </dsp:nvSpPr>
      <dsp:spPr>
        <a:xfrm>
          <a:off x="1801138" y="739715"/>
          <a:ext cx="4200030" cy="4200030"/>
        </a:xfrm>
        <a:prstGeom prst="blockArc">
          <a:avLst>
            <a:gd name="adj1" fmla="val 10984115"/>
            <a:gd name="adj2" fmla="val 16226208"/>
            <a:gd name="adj3" fmla="val 463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08F1BA-E1BB-4607-9E4D-E7F2B51E544E}">
      <dsp:nvSpPr>
        <dsp:cNvPr id="0" name=""/>
        <dsp:cNvSpPr/>
      </dsp:nvSpPr>
      <dsp:spPr>
        <a:xfrm>
          <a:off x="1804080" y="629907"/>
          <a:ext cx="4200030" cy="4200030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A3D09B-26CC-4B60-9169-6F5B2C878D65}">
      <dsp:nvSpPr>
        <dsp:cNvPr id="0" name=""/>
        <dsp:cNvSpPr/>
      </dsp:nvSpPr>
      <dsp:spPr>
        <a:xfrm>
          <a:off x="1804080" y="629907"/>
          <a:ext cx="4200030" cy="4200030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772DD-914E-41EA-BF0D-1AC171644193}">
      <dsp:nvSpPr>
        <dsp:cNvPr id="0" name=""/>
        <dsp:cNvSpPr/>
      </dsp:nvSpPr>
      <dsp:spPr>
        <a:xfrm>
          <a:off x="1807023" y="739752"/>
          <a:ext cx="4200030" cy="4200030"/>
        </a:xfrm>
        <a:prstGeom prst="blockArc">
          <a:avLst>
            <a:gd name="adj1" fmla="val 16216346"/>
            <a:gd name="adj2" fmla="val 21415824"/>
            <a:gd name="adj3" fmla="val 463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2BDC51-AA0D-4AFB-9E7C-3813E69B4608}">
      <dsp:nvSpPr>
        <dsp:cNvPr id="0" name=""/>
        <dsp:cNvSpPr/>
      </dsp:nvSpPr>
      <dsp:spPr>
        <a:xfrm>
          <a:off x="2937603" y="1763430"/>
          <a:ext cx="1932984" cy="19329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400" b="1" kern="1200" smtClean="0"/>
            <a:t>OHS Program</a:t>
          </a:r>
          <a:endParaRPr lang="en-CA" sz="2400" b="1" kern="1200"/>
        </a:p>
      </dsp:txBody>
      <dsp:txXfrm>
        <a:off x="3220682" y="2046509"/>
        <a:ext cx="1366826" cy="1366826"/>
      </dsp:txXfrm>
    </dsp:sp>
    <dsp:sp modelId="{F359218B-7715-45A9-84EF-916FF312E22E}">
      <dsp:nvSpPr>
        <dsp:cNvPr id="0" name=""/>
        <dsp:cNvSpPr/>
      </dsp:nvSpPr>
      <dsp:spPr>
        <a:xfrm>
          <a:off x="3240247" y="111942"/>
          <a:ext cx="1353089" cy="135308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smtClean="0"/>
            <a:t>Plan</a:t>
          </a:r>
          <a:endParaRPr lang="en-CA" sz="2300" b="1" kern="1200"/>
        </a:p>
      </dsp:txBody>
      <dsp:txXfrm>
        <a:off x="3438402" y="310097"/>
        <a:ext cx="956779" cy="956779"/>
      </dsp:txXfrm>
    </dsp:sp>
    <dsp:sp modelId="{79FAC35A-0515-439D-9C59-4C26FA8C60A5}">
      <dsp:nvSpPr>
        <dsp:cNvPr id="0" name=""/>
        <dsp:cNvSpPr/>
      </dsp:nvSpPr>
      <dsp:spPr>
        <a:xfrm>
          <a:off x="5278854" y="2053377"/>
          <a:ext cx="1353089" cy="13530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smtClean="0"/>
            <a:t>Do</a:t>
          </a:r>
          <a:endParaRPr lang="en-CA" sz="2300" b="1" kern="1200"/>
        </a:p>
      </dsp:txBody>
      <dsp:txXfrm>
        <a:off x="5477009" y="2251532"/>
        <a:ext cx="956779" cy="956779"/>
      </dsp:txXfrm>
    </dsp:sp>
    <dsp:sp modelId="{375C8280-9A44-4D75-8A59-3FEBC876A918}">
      <dsp:nvSpPr>
        <dsp:cNvPr id="0" name=""/>
        <dsp:cNvSpPr/>
      </dsp:nvSpPr>
      <dsp:spPr>
        <a:xfrm>
          <a:off x="3227550" y="4104681"/>
          <a:ext cx="1353089" cy="135308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smtClean="0"/>
            <a:t>Check</a:t>
          </a:r>
          <a:endParaRPr lang="en-CA" sz="2300" b="1" kern="1200"/>
        </a:p>
      </dsp:txBody>
      <dsp:txXfrm>
        <a:off x="3425705" y="4302836"/>
        <a:ext cx="956779" cy="956779"/>
      </dsp:txXfrm>
    </dsp:sp>
    <dsp:sp modelId="{7655167E-CC13-46CE-A851-690F2430B108}">
      <dsp:nvSpPr>
        <dsp:cNvPr id="0" name=""/>
        <dsp:cNvSpPr/>
      </dsp:nvSpPr>
      <dsp:spPr>
        <a:xfrm>
          <a:off x="1176246" y="2053377"/>
          <a:ext cx="1353089" cy="13530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300" b="1" kern="1200" smtClean="0"/>
            <a:t>Act</a:t>
          </a:r>
          <a:endParaRPr lang="en-CA" sz="2300" b="1" kern="1200"/>
        </a:p>
      </dsp:txBody>
      <dsp:txXfrm>
        <a:off x="1374401" y="2251532"/>
        <a:ext cx="956779" cy="9567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55813-FFC6-4176-A766-623481398CE7}" type="datetimeFigureOut">
              <a:rPr lang="en-CA" smtClean="0"/>
              <a:t>2015-11-04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FB115-141A-40D7-A75A-D7B66968AE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698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08700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2909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11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945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Subject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Identifies the task that the safe work procedure applies to.</a:t>
            </a:r>
          </a:p>
          <a:p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Potential Hazards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Informs the employee of the hazards related to the task.</a:t>
            </a:r>
          </a:p>
          <a:p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Mandatory Requirements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Outlines what is required of an employee to complete the task.</a:t>
            </a:r>
          </a:p>
          <a:p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Training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Indicates the training an employee must have before doing the task.</a:t>
            </a:r>
          </a:p>
          <a:p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Personal protective equipment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Informs the employee what PPE is required to do the task.</a:t>
            </a:r>
          </a:p>
          <a:p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Task instructions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Describes how a task is done in a step by step manner.</a:t>
            </a:r>
          </a:p>
          <a:p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Do not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Informs the employee what must not be done.</a:t>
            </a:r>
          </a:p>
          <a:p>
            <a:r>
              <a:rPr lang="en-CA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CA" sz="1200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CA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Additional information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This area is for any additional information, including the SOP related to the SWP.</a:t>
            </a:r>
          </a:p>
          <a:p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b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 Administrative</a:t>
            </a:r>
            <a:r>
              <a:rPr lang="en-CA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Identifies the SWPs owner, approval and review dates.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457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396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14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21219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15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150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5994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17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4960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18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108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19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1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258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20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11584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21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466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638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23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17875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24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018530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25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9605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26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1034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2415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17875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29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671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35429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30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1495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31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15848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332000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712811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34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6496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66073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296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68984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38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7204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5E59D4-160F-48F6-AD0B-BD11980A85A1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3023C-03F9-47F7-A9F4-CF7138606E9D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3023C-03F9-47F7-A9F4-CF7138606E9D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1534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9328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FB115-141A-40D7-A75A-D7B66968AE2D}" type="slidenum">
              <a:rPr lang="en-CA" smtClean="0"/>
              <a:t>9</a:t>
            </a:fld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19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RA Red 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437313"/>
            <a:ext cx="25876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4" descr="CRA_Leaf_632_CMYK_R [Converted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7" t="23080" r="17856" b="23392"/>
          <a:stretch>
            <a:fillRect/>
          </a:stretch>
        </p:blipFill>
        <p:spPr bwMode="auto">
          <a:xfrm>
            <a:off x="0" y="0"/>
            <a:ext cx="9144000" cy="4083050"/>
          </a:xfrm>
          <a:prstGeom prst="rect">
            <a:avLst/>
          </a:prstGeom>
          <a:gradFill rotWithShape="1">
            <a:gsLst>
              <a:gs pos="0">
                <a:srgbClr val="B3DFEC"/>
              </a:gs>
              <a:gs pos="100000">
                <a:srgbClr val="0093C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1" descr="014_IMG_75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63" y="555625"/>
            <a:ext cx="3014662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5" descr="Canada-red [Converted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6383338"/>
            <a:ext cx="11572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9066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626894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2888" y="131763"/>
            <a:ext cx="2057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31763"/>
            <a:ext cx="6021388" cy="643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306725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57008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1381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0688" y="1460500"/>
            <a:ext cx="4038600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60500"/>
            <a:ext cx="4038600" cy="5106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9570210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509591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078523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815325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288403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27757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side_B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CA" alt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0688" y="1460500"/>
            <a:ext cx="8229600" cy="510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</p:txBody>
      </p:sp>
      <p:sp>
        <p:nvSpPr>
          <p:cNvPr id="1029" name="Rectangle 9"/>
          <p:cNvSpPr>
            <a:spLocks noGrp="1" noChangeArrowheads="1"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536871D-24F7-42AF-83A6-509A9E2E5109}" type="slidenum">
              <a:rPr lang="en-CA" altLang="en-US" sz="1400"/>
              <a:pPr algn="r"/>
              <a:t>‹#›</a:t>
            </a:fld>
            <a:endParaRPr lang="en-CA" alt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9pPr>
    </p:titleStyle>
    <p:bodyStyle>
      <a:lvl1pPr marL="266700" indent="-2667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05F8E"/>
        </a:buClr>
        <a:buFont typeface="Wingdings" pitchFamily="2" charset="2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23900" indent="-277813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</a:defRPr>
      </a:lvl2pPr>
      <a:lvl3pPr marL="1168400" indent="-265113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05F8E"/>
        </a:buClr>
        <a:buFont typeface="Wingdings" pitchFamily="2" charset="2"/>
        <a:buChar char="§"/>
        <a:defRPr sz="2000">
          <a:solidFill>
            <a:srgbClr val="333333"/>
          </a:solidFill>
          <a:latin typeface="+mn-lt"/>
        </a:defRPr>
      </a:lvl3pPr>
      <a:lvl4pPr marL="1614488" indent="-2667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4pPr>
      <a:lvl5pPr marL="2057400" indent="-263525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5pPr>
      <a:lvl6pPr marL="2514600" indent="-263525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6pPr>
      <a:lvl7pPr marL="2971800" indent="-263525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7pPr>
      <a:lvl8pPr marL="3429000" indent="-263525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8pPr>
      <a:lvl9pPr marL="3886200" indent="-263525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CAcQjRxqFQoTCO_i_MCkz8gCFcg_Pgodzd8OzQ&amp;url=http://live.surveyshack.com/analysis-reporting/&amp;psig=AFQjCNEycaNTEuAKpuISZWp35J70ycMhAA&amp;ust=1445369853671414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://www.google.ca/url?sa=i&amp;rct=j&amp;q=&amp;esrc=s&amp;source=images&amp;cd=&amp;cad=rja&amp;uact=8&amp;ved=0CAcQjRxqFQoTCNSj-bOd6scCFUcRkgod8oUHJg&amp;url=http://www.clipartlord.com/free-ballpoint-pen-clip-art/&amp;psig=AFQjCNHi2LiGMhUxzJlVE7CmFI2ZLQ9uhQ&amp;ust=144189761039726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CAcQjRxqFQoTCMDOotSmz8gCFQINPgodlXMBGw&amp;url=http://wallpaper222.com/explore/investigate-clipart/&amp;psig=AFQjCNFwTF2SSTa7xBshm7DwVG4nH3tWJA&amp;ust=1445370409705875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NAT.OSH/SST@cra-arc.gc.ca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CAcQjRxqFQoTCPaWqZnW2MgCFcisPgoddU8M-Q&amp;url=http://nistmep.blogs.govdelivery.com/bringing-together/&amp;psig=AFQjCNH7zQuFGragOiqbpomxI6mnyAxuXg&amp;ust=1445692442663758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ChangeArrowheads="1"/>
          </p:cNvSpPr>
          <p:nvPr/>
        </p:nvSpPr>
        <p:spPr bwMode="auto">
          <a:xfrm>
            <a:off x="406400" y="4175125"/>
            <a:ext cx="8348663" cy="1270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CA" altLang="en-US" sz="4000" b="1">
                <a:cs typeface="Arial" charset="0"/>
              </a:rPr>
              <a:t>Occupational Health &amp; </a:t>
            </a:r>
            <a:r>
              <a:rPr lang="en-CA" altLang="en-US" sz="4000" b="1" smtClean="0">
                <a:cs typeface="Arial" charset="0"/>
              </a:rPr>
              <a:t>Safety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CA" altLang="en-US" b="1" i="1" smtClean="0">
                <a:cs typeface="Arial" charset="0"/>
              </a:rPr>
              <a:t>Presentation at the Union of Taxation Employees National Health and Safety Conference</a:t>
            </a:r>
            <a:endParaRPr lang="en-CA" altLang="en-US" sz="800" b="1" i="1">
              <a:cs typeface="Arial" charset="0"/>
            </a:endParaRPr>
          </a:p>
        </p:txBody>
      </p:sp>
      <p:sp>
        <p:nvSpPr>
          <p:cNvPr id="3075" name="Rectangle 15"/>
          <p:cNvSpPr>
            <a:spLocks noChangeArrowheads="1"/>
          </p:cNvSpPr>
          <p:nvPr/>
        </p:nvSpPr>
        <p:spPr bwMode="auto">
          <a:xfrm>
            <a:off x="406400" y="5699125"/>
            <a:ext cx="6646863" cy="4714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80000"/>
              </a:lnSpc>
              <a:spcBef>
                <a:spcPct val="20000"/>
              </a:spcBef>
              <a:buClr>
                <a:srgbClr val="005F8E"/>
              </a:buClr>
              <a:buFont typeface="Wingdings" pitchFamily="2" charset="2"/>
              <a:buChar char="§"/>
              <a:defRPr sz="2800">
                <a:solidFill>
                  <a:srgbClr val="333333"/>
                </a:solidFill>
                <a:latin typeface="Arial" charset="0"/>
              </a:defRPr>
            </a:lvl1pPr>
            <a:lvl2pPr marL="446088" indent="-277813" eaLnBrk="0" hangingPunct="0">
              <a:lnSpc>
                <a:spcPct val="80000"/>
              </a:lnSpc>
              <a:spcBef>
                <a:spcPct val="20000"/>
              </a:spcBef>
              <a:buChar char="•"/>
              <a:defRPr sz="2400">
                <a:solidFill>
                  <a:srgbClr val="333333"/>
                </a:solidFill>
                <a:latin typeface="Arial" charset="0"/>
              </a:defRPr>
            </a:lvl2pPr>
            <a:lvl3pPr marL="903288" indent="-265113" eaLnBrk="0" hangingPunct="0">
              <a:lnSpc>
                <a:spcPct val="80000"/>
              </a:lnSpc>
              <a:spcBef>
                <a:spcPct val="20000"/>
              </a:spcBef>
              <a:buClr>
                <a:srgbClr val="005F8E"/>
              </a:buClr>
              <a:buFont typeface="Wingdings" pitchFamily="2" charset="2"/>
              <a:buChar char="§"/>
              <a:defRPr sz="2000">
                <a:solidFill>
                  <a:srgbClr val="333333"/>
                </a:solidFill>
                <a:latin typeface="Arial" charset="0"/>
              </a:defRPr>
            </a:lvl3pPr>
            <a:lvl4pPr marL="1347788" indent="-266700" eaLnBrk="0" hangingPunct="0">
              <a:lnSpc>
                <a:spcPct val="80000"/>
              </a:lnSpc>
              <a:spcBef>
                <a:spcPct val="20000"/>
              </a:spcBef>
              <a:buSzPct val="7500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1793875" indent="-263525" eaLnBrk="0" hangingPunct="0">
              <a:lnSpc>
                <a:spcPct val="80000"/>
              </a:lnSpc>
              <a:spcBef>
                <a:spcPct val="20000"/>
              </a:spcBef>
              <a:buSzPct val="7500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251075" indent="-2635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708275" indent="-2635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165475" indent="-2635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622675" indent="-2635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7500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CA" altLang="en-US" b="1">
                <a:solidFill>
                  <a:schemeClr val="tx1"/>
                </a:solidFill>
                <a:cs typeface="Arial" charset="0"/>
              </a:rPr>
              <a:t>November 2015</a:t>
            </a:r>
            <a:endParaRPr lang="en-CA" altLang="en-US" sz="1400" b="1" i="1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Policy renewal and 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b="1" smtClean="0">
                <a:solidFill>
                  <a:srgbClr val="005F8E"/>
                </a:solidFill>
              </a:rPr>
              <a:t>What is it?</a:t>
            </a:r>
          </a:p>
          <a:p>
            <a:pPr lvl="1"/>
            <a:r>
              <a:rPr lang="en-CA" smtClean="0"/>
              <a:t>We </a:t>
            </a:r>
            <a:r>
              <a:rPr lang="en-CA"/>
              <a:t>are reducing the overall number of corporate policy instruments and eliminating ineffective and unnecessary rules to lighten the administrative </a:t>
            </a:r>
            <a:r>
              <a:rPr lang="en-CA" smtClean="0"/>
              <a:t>burden.</a:t>
            </a:r>
          </a:p>
          <a:p>
            <a:endParaRPr lang="en-CA" smtClean="0"/>
          </a:p>
          <a:p>
            <a:r>
              <a:rPr lang="en-CA" b="1" smtClean="0">
                <a:solidFill>
                  <a:srgbClr val="005F8E"/>
                </a:solidFill>
              </a:rPr>
              <a:t>Why are we doing it?</a:t>
            </a:r>
          </a:p>
          <a:p>
            <a:pPr lvl="1"/>
            <a:r>
              <a:rPr lang="en-CA" smtClean="0"/>
              <a:t>To </a:t>
            </a:r>
            <a:r>
              <a:rPr lang="en-CA"/>
              <a:t>align with government priorities and ensure program and services remain relevant and effective</a:t>
            </a:r>
            <a:r>
              <a:rPr lang="en-CA" smtClean="0"/>
              <a:t>.</a:t>
            </a:r>
          </a:p>
          <a:p>
            <a:endParaRPr lang="en-CA" smtClean="0"/>
          </a:p>
          <a:p>
            <a:r>
              <a:rPr lang="en-CA" b="1" smtClean="0">
                <a:solidFill>
                  <a:srgbClr val="005F8E"/>
                </a:solidFill>
              </a:rPr>
              <a:t>When will it be done?</a:t>
            </a:r>
          </a:p>
          <a:p>
            <a:pPr lvl="1"/>
            <a:r>
              <a:rPr lang="en-CA" smtClean="0"/>
              <a:t>By </a:t>
            </a:r>
            <a:r>
              <a:rPr lang="en-CA"/>
              <a:t>April 2016</a:t>
            </a:r>
          </a:p>
        </p:txBody>
      </p:sp>
    </p:spTree>
    <p:extLst>
      <p:ext uri="{BB962C8B-B14F-4D97-AF65-F5344CB8AC3E}">
        <p14:creationId xmlns:p14="http://schemas.microsoft.com/office/powerpoint/2010/main" val="2269651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New OHS-related corporate policy instruments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smtClean="0">
                <a:solidFill>
                  <a:srgbClr val="005F8E"/>
                </a:solidFill>
              </a:rPr>
              <a:t>SOP</a:t>
            </a:r>
            <a:endParaRPr lang="en-CA" b="1">
              <a:solidFill>
                <a:srgbClr val="005F8E"/>
              </a:solidFill>
            </a:endParaRPr>
          </a:p>
          <a:p>
            <a:pPr lvl="1"/>
            <a:r>
              <a:rPr lang="en-CA" smtClean="0"/>
              <a:t>Very similar </a:t>
            </a:r>
            <a:r>
              <a:rPr lang="en-CA"/>
              <a:t>to a p</a:t>
            </a:r>
            <a:r>
              <a:rPr lang="en-CA" smtClean="0"/>
              <a:t>rocedure;</a:t>
            </a:r>
          </a:p>
          <a:p>
            <a:pPr lvl="1"/>
            <a:r>
              <a:rPr lang="en-CA" smtClean="0"/>
              <a:t>Clearly </a:t>
            </a:r>
            <a:r>
              <a:rPr lang="en-CA"/>
              <a:t>outlines the roles and responsibilities of the </a:t>
            </a:r>
            <a:r>
              <a:rPr lang="en-CA" smtClean="0"/>
              <a:t>stakeholders; and</a:t>
            </a:r>
          </a:p>
          <a:p>
            <a:pPr lvl="1"/>
            <a:r>
              <a:rPr lang="en-CA" smtClean="0"/>
              <a:t>Sets </a:t>
            </a:r>
            <a:r>
              <a:rPr lang="en-CA"/>
              <a:t>out general instructions. </a:t>
            </a:r>
            <a:endParaRPr lang="en-CA" smtClean="0"/>
          </a:p>
          <a:p>
            <a:r>
              <a:rPr lang="en-CA" b="1" smtClean="0">
                <a:solidFill>
                  <a:srgbClr val="005F8E"/>
                </a:solidFill>
              </a:rPr>
              <a:t>SWP </a:t>
            </a:r>
            <a:endParaRPr lang="en-CA" b="1">
              <a:solidFill>
                <a:srgbClr val="005F8E"/>
              </a:solidFill>
            </a:endParaRPr>
          </a:p>
          <a:p>
            <a:pPr lvl="1"/>
            <a:r>
              <a:rPr lang="en-CA" smtClean="0"/>
              <a:t>Short </a:t>
            </a:r>
            <a:r>
              <a:rPr lang="en-CA"/>
              <a:t>(typically one page) document that flows from a </a:t>
            </a:r>
            <a:r>
              <a:rPr lang="en-CA" smtClean="0"/>
              <a:t>SOP;</a:t>
            </a:r>
          </a:p>
          <a:p>
            <a:pPr lvl="1"/>
            <a:r>
              <a:rPr lang="en-CA" smtClean="0"/>
              <a:t>Offers </a:t>
            </a:r>
            <a:r>
              <a:rPr lang="en-CA"/>
              <a:t>concise and detailed step-by-step instructions on how to complete a given task </a:t>
            </a:r>
            <a:r>
              <a:rPr lang="en-CA" smtClean="0"/>
              <a:t>safely;</a:t>
            </a:r>
          </a:p>
          <a:p>
            <a:pPr lvl="1"/>
            <a:r>
              <a:rPr lang="en-CA" smtClean="0"/>
              <a:t>Outlines </a:t>
            </a:r>
            <a:r>
              <a:rPr lang="en-CA"/>
              <a:t>the training and the personal protective equipment (PPE) </a:t>
            </a:r>
            <a:r>
              <a:rPr lang="en-CA" smtClean="0"/>
              <a:t>requirement;</a:t>
            </a:r>
          </a:p>
          <a:p>
            <a:pPr lvl="1"/>
            <a:r>
              <a:rPr lang="en-CA"/>
              <a:t>O</a:t>
            </a:r>
            <a:r>
              <a:rPr lang="en-CA" smtClean="0"/>
              <a:t>utlines </a:t>
            </a:r>
            <a:r>
              <a:rPr lang="en-CA"/>
              <a:t>what must not be done, all following a standard format. </a:t>
            </a:r>
          </a:p>
        </p:txBody>
      </p:sp>
    </p:spTree>
    <p:extLst>
      <p:ext uri="{BB962C8B-B14F-4D97-AF65-F5344CB8AC3E}">
        <p14:creationId xmlns:p14="http://schemas.microsoft.com/office/powerpoint/2010/main" val="25568207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Safe Work Procedure</a:t>
            </a:r>
            <a:endParaRPr lang="en-C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12" y="977261"/>
            <a:ext cx="3901376" cy="55902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3903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mtClean="0"/>
              <a:t>Policy Review Working Group and MEJHA Working Group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smtClean="0">
                <a:solidFill>
                  <a:srgbClr val="005F8E"/>
                </a:solidFill>
              </a:rPr>
              <a:t>Policy Review Working Group</a:t>
            </a:r>
          </a:p>
          <a:p>
            <a:pPr lvl="1"/>
            <a:r>
              <a:rPr lang="en-CA" smtClean="0"/>
              <a:t>Made of representatives from the National OHS Section and NHSPC.</a:t>
            </a:r>
          </a:p>
          <a:p>
            <a:pPr lvl="1"/>
            <a:r>
              <a:rPr lang="en-CA" smtClean="0"/>
              <a:t>To review </a:t>
            </a:r>
            <a:r>
              <a:rPr lang="en-CA"/>
              <a:t>the Agency’s policy instruments, with the mandate to streamline and update these documents to ensure OHS information is concise and available to the audiences who require it</a:t>
            </a:r>
            <a:r>
              <a:rPr lang="en-CA" smtClean="0"/>
              <a:t>.</a:t>
            </a:r>
          </a:p>
          <a:p>
            <a:r>
              <a:rPr lang="en-CA" b="1" smtClean="0">
                <a:solidFill>
                  <a:srgbClr val="005F8E"/>
                </a:solidFill>
              </a:rPr>
              <a:t>Multiple Environment Job Hazard Analysis Worki</a:t>
            </a:r>
            <a:r>
              <a:rPr lang="en-CA" b="1">
                <a:solidFill>
                  <a:srgbClr val="005F8E"/>
                </a:solidFill>
              </a:rPr>
              <a:t>ng </a:t>
            </a:r>
            <a:r>
              <a:rPr lang="en-CA" b="1" smtClean="0">
                <a:solidFill>
                  <a:srgbClr val="005F8E"/>
                </a:solidFill>
              </a:rPr>
              <a:t>Group</a:t>
            </a:r>
          </a:p>
          <a:p>
            <a:pPr lvl="1"/>
            <a:r>
              <a:rPr lang="en-CA" smtClean="0"/>
              <a:t>Made </a:t>
            </a:r>
            <a:r>
              <a:rPr lang="en-CA"/>
              <a:t>of representatives from each branch and the </a:t>
            </a:r>
            <a:r>
              <a:rPr lang="en-CA" smtClean="0"/>
              <a:t>NHSPC, </a:t>
            </a:r>
            <a:r>
              <a:rPr lang="en-CA"/>
              <a:t>was established to address the need for clear procedures for employees working in high risk work environments. </a:t>
            </a:r>
          </a:p>
        </p:txBody>
      </p:sp>
    </p:spTree>
    <p:extLst>
      <p:ext uri="{BB962C8B-B14F-4D97-AF65-F5344CB8AC3E}">
        <p14:creationId xmlns:p14="http://schemas.microsoft.com/office/powerpoint/2010/main" val="2919175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mtClean="0"/>
              <a:t>Policy Review Working Group and MEJHA Working Group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Under </a:t>
            </a:r>
            <a:r>
              <a:rPr lang="en-CA"/>
              <a:t>the coordination of the </a:t>
            </a:r>
            <a:r>
              <a:rPr lang="en-CA" smtClean="0"/>
              <a:t>National OHS Section, these Working Groups </a:t>
            </a:r>
            <a:r>
              <a:rPr lang="en-CA"/>
              <a:t>developed SOPs, SWPs, and guides which are clear, consistent and easy to follow. </a:t>
            </a:r>
            <a:endParaRPr lang="en-CA" smtClean="0"/>
          </a:p>
          <a:p>
            <a:pPr lvl="1"/>
            <a:r>
              <a:rPr lang="en-CA" smtClean="0"/>
              <a:t>They </a:t>
            </a:r>
            <a:r>
              <a:rPr lang="en-CA"/>
              <a:t>also support the functional manager in meeting their responsibilities related to the protection of employees in their work environments.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9175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Policy Review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All Corporate Policy Instrument documentation for addressing the hazards identified as high risks has been completed by the Working Group. </a:t>
            </a:r>
            <a:endParaRPr lang="en-CA" smtClean="0"/>
          </a:p>
          <a:p>
            <a:r>
              <a:rPr lang="en-CA" smtClean="0"/>
              <a:t>Once </a:t>
            </a:r>
            <a:r>
              <a:rPr lang="en-CA"/>
              <a:t>the documentation is approved, the training phase will begin on all the SOPs and SWPs. 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6887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smtClean="0"/>
              <a:t>Standard Operating Procedures (SOP)</a:t>
            </a:r>
            <a:r>
              <a:rPr lang="en-CA" smtClean="0"/>
              <a:t/>
            </a:r>
            <a:br>
              <a:rPr lang="en-CA" smtClean="0"/>
            </a:br>
            <a:r>
              <a:rPr lang="en-CA" sz="2000" smtClean="0"/>
              <a:t>Machinery</a:t>
            </a:r>
            <a:r>
              <a:rPr lang="en-CA" sz="2000" dirty="0" smtClean="0"/>
              <a:t>, Equipment </a:t>
            </a:r>
            <a:r>
              <a:rPr lang="en-CA" sz="2000" smtClean="0"/>
              <a:t>and Tools</a:t>
            </a:r>
            <a:endParaRPr lang="en-CA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07129510"/>
              </p:ext>
            </p:extLst>
          </p:nvPr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3042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3F1FDA-A2B9-440B-B6F5-484251365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13F1FDA-A2B9-440B-B6F5-484251365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6601CA-6E98-4734-857A-120981A7C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E86601CA-6E98-4734-857A-120981A7C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0AA0AA7-E098-43A5-839C-08EDE7529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80AA0AA7-E098-43A5-839C-08EDE7529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3A4988D-FCB3-41BC-A26F-43FA8B2FD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93A4988D-FCB3-41BC-A26F-43FA8B2FD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D1CF8B-B9B2-4B76-8907-091C75E7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CED1CF8B-B9B2-4B76-8907-091C75E7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4F447C-837F-44B6-8C85-69A7827749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054F447C-837F-44B6-8C85-69A7827749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F9D08-563D-487A-996F-497DF972F0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508F9D08-563D-487A-996F-497DF972F0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B75671-E418-453F-81C7-CCA728CF49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36B75671-E418-453F-81C7-CCA728CF49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en-CA" sz="3600" smtClean="0"/>
              <a:t>Standard Operating Procedures </a:t>
            </a:r>
            <a:r>
              <a:rPr lang="en-CA" sz="1800" smtClean="0"/>
              <a:t>(cont.)</a:t>
            </a:r>
            <a:r>
              <a:rPr lang="en-CA" sz="2000" smtClean="0"/>
              <a:t/>
            </a:r>
            <a:br>
              <a:rPr lang="en-CA" sz="2000" smtClean="0"/>
            </a:br>
            <a:r>
              <a:rPr lang="en-CA" sz="2000" smtClean="0"/>
              <a:t>Safety</a:t>
            </a:r>
            <a:r>
              <a:rPr lang="en-CA" sz="2000" dirty="0" smtClean="0"/>
              <a:t>, Housekeeping and Storage</a:t>
            </a:r>
            <a:endParaRPr lang="en-CA" sz="20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58299201"/>
              </p:ext>
            </p:extLst>
          </p:nvPr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44745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E59C6E0-CB39-4CE1-819D-A3E3E45F59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CE59C6E0-CB39-4CE1-819D-A3E3E45F59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022259-3495-4D00-889A-AA1FF6A9B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C1022259-3495-4D00-889A-AA1FF6A9B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6C32C0-83DD-4AAC-AA55-3D4BF7908C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476C32C0-83DD-4AAC-AA55-3D4BF7908C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460E1E-5887-407B-A030-11B14D1F74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7F460E1E-5887-407B-A030-11B14D1F74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D037DE1-C82F-4225-B650-BFC6D2292F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ED037DE1-C82F-4225-B650-BFC6D2292F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3DD3EC-730D-499B-A972-2F4FB775A3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B13DD3EC-730D-499B-A972-2F4FB775A3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69DB2F-F270-4443-9DA1-BEB847845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4969DB2F-F270-4443-9DA1-BEB847845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500923-DC45-45AC-8447-0E20F3586D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2A500923-DC45-45AC-8447-0E20F3586D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1BF2F-621F-4A8E-AC94-A20F089346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6E71BF2F-621F-4A8E-AC94-A20F089346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EAAC90-DFE3-4712-AD6A-B8EE1B318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24EAAC90-DFE3-4712-AD6A-B8EE1B318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800"/>
              <a:t>Standard Operating Procedures </a:t>
            </a:r>
            <a:r>
              <a:rPr lang="en-CA" sz="3200"/>
              <a:t>(cont.)</a:t>
            </a:r>
            <a:r>
              <a:rPr lang="en-CA" sz="3600"/>
              <a:t/>
            </a:r>
            <a:br>
              <a:rPr lang="en-CA" sz="3600"/>
            </a:br>
            <a:r>
              <a:rPr lang="en-CA" sz="2200" smtClean="0"/>
              <a:t>Program Oversight</a:t>
            </a:r>
            <a:endParaRPr lang="en-CA" sz="27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844424087"/>
              </p:ext>
            </p:extLst>
          </p:nvPr>
        </p:nvGraphicFramePr>
        <p:xfrm>
          <a:off x="251520" y="1268760"/>
          <a:ext cx="864096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328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3F1FDA-A2B9-440B-B6F5-484251365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913F1FDA-A2B9-440B-B6F5-484251365A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6601CA-6E98-4734-857A-120981A7CE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graphicEl>
                                              <a:dgm id="{E86601CA-6E98-4734-857A-120981A7CE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A87AD58-2331-4232-80C4-2A4F8C6C76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FA87AD58-2331-4232-80C4-2A4F8C6C76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2F6B53-3016-4856-977C-02435A0E5A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graphicEl>
                                              <a:dgm id="{222F6B53-3016-4856-977C-02435A0E5A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D75889-2160-4796-8538-319A361E9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dgm id="{EFD75889-2160-4796-8538-319A361E95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E39330-6A7A-4FD5-886D-FF30E4E06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graphicEl>
                                              <a:dgm id="{29E39330-6A7A-4FD5-886D-FF30E4E06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563301E-48EB-46A8-B70D-1908D098B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dgm id="{1563301E-48EB-46A8-B70D-1908D098B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AD90EA-8077-426E-989C-EE8F018FF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B5AD90EA-8077-426E-989C-EE8F018FF3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E05B40-8988-4CC8-B1E5-1870CB2D2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25E05B40-8988-4CC8-B1E5-1870CB2D2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186DCF0-3737-4A79-927D-7D81625E8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1186DCF0-3737-4A79-927D-7D81625E8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Hazardous Substances Review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A </a:t>
            </a:r>
            <a:r>
              <a:rPr lang="en-CA"/>
              <a:t>full review of all hazardous substances used by employees in the course of their work is ongoing. </a:t>
            </a:r>
            <a:endParaRPr lang="en-CA" smtClean="0"/>
          </a:p>
          <a:p>
            <a:r>
              <a:rPr lang="en-CA" smtClean="0"/>
              <a:t>Once </a:t>
            </a:r>
            <a:r>
              <a:rPr lang="en-CA"/>
              <a:t>completed, </a:t>
            </a:r>
            <a:r>
              <a:rPr lang="en-CA" smtClean="0"/>
              <a:t>a </a:t>
            </a:r>
            <a:r>
              <a:rPr lang="en-CA"/>
              <a:t>database of all approved products will be developed and posted on InfoZone.</a:t>
            </a:r>
          </a:p>
          <a:p>
            <a:r>
              <a:rPr lang="en-CA"/>
              <a:t>In </a:t>
            </a:r>
            <a:r>
              <a:rPr lang="en-CA" smtClean="0"/>
              <a:t>addition, we are reviewing </a:t>
            </a:r>
            <a:r>
              <a:rPr lang="en-CA"/>
              <a:t>the existing Hazardous Substances Policy and will update it to develop a Hazardous Substances SOP. </a:t>
            </a:r>
            <a:endParaRPr lang="en-CA" smtClean="0"/>
          </a:p>
          <a:p>
            <a:pPr lvl="1"/>
            <a:r>
              <a:rPr lang="en-CA" smtClean="0"/>
              <a:t>It </a:t>
            </a:r>
            <a:r>
              <a:rPr lang="en-CA"/>
              <a:t>will be aligned with the new Globally Harmonized System (GHS), also known as WHMIS 2015, requirements</a:t>
            </a:r>
            <a:r>
              <a:rPr lang="en-CA" smtClean="0"/>
              <a:t>.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887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Agenda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Overview of the OHS Program </a:t>
            </a:r>
          </a:p>
          <a:p>
            <a:r>
              <a:rPr lang="en-CA" smtClean="0"/>
              <a:t>Changes </a:t>
            </a:r>
            <a:r>
              <a:rPr lang="en-CA"/>
              <a:t>s</a:t>
            </a:r>
            <a:r>
              <a:rPr lang="en-CA" smtClean="0"/>
              <a:t>ince Last Presentation</a:t>
            </a:r>
            <a:endParaRPr lang="en-CA"/>
          </a:p>
          <a:p>
            <a:r>
              <a:rPr lang="en-CA" smtClean="0"/>
              <a:t>OHS Report Application (formerly Appendix A)</a:t>
            </a:r>
          </a:p>
          <a:p>
            <a:r>
              <a:rPr lang="en-CA" smtClean="0"/>
              <a:t>Hazardous Occurrence Investigation Report (T4009)</a:t>
            </a:r>
          </a:p>
          <a:p>
            <a:r>
              <a:rPr lang="en-CA" smtClean="0"/>
              <a:t>Bringing It All Together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0042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Health and Safety Committees and Representatives SOP</a:t>
            </a:r>
            <a:endParaRPr lang="en-CA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6976646"/>
              </p:ext>
            </p:extLst>
          </p:nvPr>
        </p:nvGraphicFramePr>
        <p:xfrm>
          <a:off x="420688" y="1460500"/>
          <a:ext cx="8229599" cy="46126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0012"/>
                <a:gridCol w="4775200"/>
                <a:gridCol w="208438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smtClean="0"/>
                        <a:t>Appendix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mtClean="0"/>
                        <a:t>Document</a:t>
                      </a:r>
                      <a:r>
                        <a:rPr lang="en-CA" sz="1600" baseline="0" smtClean="0"/>
                        <a:t> Title</a:t>
                      </a:r>
                      <a:endParaRPr lang="en-CA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mtClean="0"/>
                        <a:t>Audience</a:t>
                      </a:r>
                      <a:endParaRPr lang="en-CA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CA" sz="1600" kern="1200" smtClean="0">
                          <a:effectLst/>
                        </a:rPr>
                        <a:t>A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600" kern="1200" smtClean="0">
                          <a:effectLst/>
                        </a:rPr>
                        <a:t>Establishing a Health and Safety Organizational Structure at a New Location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Most senior management representative on-site (MSMRO)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CA" sz="1600" kern="1200" smtClean="0">
                          <a:effectLst/>
                        </a:rPr>
                        <a:t>B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600" kern="1200" smtClean="0">
                          <a:effectLst/>
                        </a:rPr>
                        <a:t>Health and Safety Committee and Representatives Membership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mtClean="0"/>
                        <a:t>MSMRO, HSC,</a:t>
                      </a:r>
                      <a:r>
                        <a:rPr lang="en-CA" sz="1600" baseline="0" smtClean="0"/>
                        <a:t> HSR</a:t>
                      </a:r>
                      <a:endParaRPr lang="en-CA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 algn="ctr"/>
                      <a:r>
                        <a:rPr lang="en-CA" sz="1600" kern="1200" smtClean="0">
                          <a:effectLst/>
                        </a:rPr>
                        <a:t>C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CA" sz="1600" kern="1200" smtClean="0">
                          <a:effectLst/>
                        </a:rPr>
                        <a:t>Multiple Work Place Committees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mtClean="0"/>
                        <a:t>MSMRO, HSC</a:t>
                      </a:r>
                      <a:endParaRPr lang="en-CA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D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Setting up a New Health and Safety Committee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HSC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E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Terms of Reference and Guide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mtClean="0"/>
                        <a:t>HSC</a:t>
                      </a:r>
                      <a:endParaRPr lang="en-CA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F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Health and Safety Representative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HSR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G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HSC Annual Report to Management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mtClean="0"/>
                        <a:t>HSC</a:t>
                      </a:r>
                      <a:endParaRPr lang="en-CA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H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HSR Annual Report to Management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600" smtClean="0"/>
                        <a:t>HSR</a:t>
                      </a:r>
                      <a:endParaRPr lang="en-CA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I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kern="1200" smtClean="0">
                          <a:effectLst/>
                        </a:rPr>
                        <a:t>Management of Records</a:t>
                      </a:r>
                      <a:endParaRPr lang="en-CA" sz="16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smtClean="0"/>
                        <a:t>MSMRO, HSC,</a:t>
                      </a:r>
                      <a:r>
                        <a:rPr lang="en-CA" sz="1600" baseline="0" smtClean="0"/>
                        <a:t> HSR</a:t>
                      </a:r>
                      <a:endParaRPr lang="en-CA" sz="160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9299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/>
              <a:t>What does this mean for </a:t>
            </a:r>
            <a:r>
              <a:rPr lang="en-CA" smtClean="0"/>
              <a:t>your HSC?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These documents must be easily accessible to every employee that does the related task, such as visibly posted on a wall near where the task is completed. </a:t>
            </a:r>
          </a:p>
          <a:p>
            <a:r>
              <a:rPr lang="en-CA" smtClean="0"/>
              <a:t>Your HSC </a:t>
            </a:r>
            <a:r>
              <a:rPr lang="en-CA"/>
              <a:t>should make sure that employees and managers are aware of SOPs and </a:t>
            </a:r>
            <a:r>
              <a:rPr lang="en-CA" smtClean="0"/>
              <a:t>SWPs</a:t>
            </a:r>
            <a:r>
              <a:rPr lang="en-CA"/>
              <a:t>.</a:t>
            </a:r>
          </a:p>
          <a:p>
            <a:r>
              <a:rPr lang="en-CA"/>
              <a:t>When conducting inspections, </a:t>
            </a:r>
            <a:r>
              <a:rPr lang="en-CA" smtClean="0"/>
              <a:t>your HSC </a:t>
            </a:r>
            <a:r>
              <a:rPr lang="en-CA"/>
              <a:t>can monitor activities against the SWP to make sure tasks are being conducted safely.</a:t>
            </a:r>
          </a:p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8872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mtClean="0"/>
              <a:t/>
            </a:r>
            <a:br>
              <a:rPr lang="en-CA" smtClean="0"/>
            </a:br>
            <a:r>
              <a:rPr lang="en-CA" smtClean="0"/>
              <a:t>OHS Report Application</a:t>
            </a:r>
            <a:endParaRPr lang="en-CA"/>
          </a:p>
        </p:txBody>
      </p:sp>
      <p:pic>
        <p:nvPicPr>
          <p:cNvPr id="1028" name="Picture 4" descr="http://live.surveyshack.com/wp-content/uploads/2015/02/Fotolia_28786458_Subscription_Monthly_XXL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4" y="0"/>
            <a:ext cx="6485466" cy="486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3878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Appendix “A” Documents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0688" y="1460500"/>
            <a:ext cx="4270953" cy="51069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Previously</a:t>
            </a:r>
            <a:r>
              <a:rPr lang="en-US" altLang="en-US" smtClean="0"/>
              <a:t>, HSC </a:t>
            </a:r>
            <a:r>
              <a:rPr lang="en-US" altLang="en-US" dirty="0" smtClean="0"/>
              <a:t>provided </a:t>
            </a:r>
            <a:r>
              <a:rPr lang="en-US" altLang="en-US" smtClean="0"/>
              <a:t>statistics using an Excel </a:t>
            </a:r>
            <a:r>
              <a:rPr lang="en-US" altLang="en-US" dirty="0" smtClean="0"/>
              <a:t>document </a:t>
            </a:r>
            <a:r>
              <a:rPr lang="en-US" altLang="en-US" smtClean="0"/>
              <a:t>which was </a:t>
            </a:r>
            <a:r>
              <a:rPr lang="en-US" altLang="en-US" dirty="0" smtClean="0"/>
              <a:t>completed monthly and submitted to </a:t>
            </a:r>
            <a:r>
              <a:rPr lang="en-US" altLang="en-US" smtClean="0"/>
              <a:t>the National OHS Inbox.</a:t>
            </a:r>
            <a:endParaRPr lang="en-US" altLang="en-US" dirty="0" smtClean="0"/>
          </a:p>
          <a:p>
            <a:pPr eaLnBrk="1" hangingPunct="1"/>
            <a:r>
              <a:rPr lang="en-US" altLang="en-US" smtClean="0"/>
              <a:t>The National OHS Section would manually gather </a:t>
            </a:r>
            <a:r>
              <a:rPr lang="en-US" altLang="en-US" dirty="0" smtClean="0"/>
              <a:t>the </a:t>
            </a:r>
            <a:r>
              <a:rPr lang="en-US" altLang="en-US" smtClean="0"/>
              <a:t>data to </a:t>
            </a:r>
            <a:r>
              <a:rPr lang="en-US" altLang="en-US" dirty="0" smtClean="0"/>
              <a:t>generate the semi-annual and </a:t>
            </a:r>
            <a:r>
              <a:rPr lang="en-US" altLang="en-US" smtClean="0"/>
              <a:t>annual Scorecards</a:t>
            </a:r>
            <a:r>
              <a:rPr lang="en-US" altLang="en-US" dirty="0" smtClean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49" y="1523644"/>
            <a:ext cx="3836527" cy="4962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4" name="Picture 10" descr="http://www.clipartlord.com/wp-content/uploads/2014/01/ballpen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133" y="1502378"/>
            <a:ext cx="1481765" cy="216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OHSR Portal</a:t>
            </a:r>
            <a:endParaRPr lang="en-US" altLang="en-US" dirty="0" smtClean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45"/>
          <a:stretch/>
        </p:blipFill>
        <p:spPr bwMode="auto">
          <a:xfrm>
            <a:off x="560916" y="1151369"/>
            <a:ext cx="812668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Monthly Reports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38"/>
          <a:stretch/>
        </p:blipFill>
        <p:spPr bwMode="auto">
          <a:xfrm>
            <a:off x="540540" y="1127536"/>
            <a:ext cx="8093059" cy="50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Meeting Minutes</a:t>
            </a:r>
            <a:endParaRPr lang="en-CA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6" y="1237477"/>
            <a:ext cx="6526839" cy="5333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370521" y="3646967"/>
            <a:ext cx="5241851" cy="2190307"/>
          </a:xfrm>
          <a:prstGeom prst="wedgeEllipseCallout">
            <a:avLst>
              <a:gd name="adj1" fmla="val -58764"/>
              <a:gd name="adj2" fmla="val 51335"/>
            </a:avLst>
          </a:prstGeom>
          <a:solidFill>
            <a:schemeClr val="bg2">
              <a:lumMod val="9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3864934" y="4141955"/>
            <a:ext cx="425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Non-committee members may then easily view member details, meeting minutes and inspections by following the links provided </a:t>
            </a:r>
            <a:r>
              <a:rPr lang="en-CA" smtClean="0"/>
              <a:t>on InfoZone</a:t>
            </a:r>
            <a:r>
              <a:rPr lang="en-CA" dirty="0" smtClean="0"/>
              <a:t>.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27019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mtClean="0"/>
              <a:t>Hazardous Occurrence Investigation Report (T4009)</a:t>
            </a:r>
            <a:endParaRPr lang="en-CA"/>
          </a:p>
        </p:txBody>
      </p:sp>
      <p:pic>
        <p:nvPicPr>
          <p:cNvPr id="2052" name="Picture 4" descr="http://blog.creativesafetysupply.com/wp-content/uploads/2013/12/How-to-Handle-Incident-Investigation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4" y="-139700"/>
            <a:ext cx="4670426" cy="46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70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T4009 – Hazard Reporting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20689" y="1460500"/>
            <a:ext cx="3885498" cy="510698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Previously, hazards and incidents were reported via paper copies of the T4009. </a:t>
            </a:r>
          </a:p>
          <a:p>
            <a:pPr eaLnBrk="1" hangingPunct="1"/>
            <a:r>
              <a:rPr lang="en-US" altLang="en-US" dirty="0" smtClean="0"/>
              <a:t>The new online report allows for </a:t>
            </a:r>
            <a:r>
              <a:rPr lang="en-US" altLang="en-US" smtClean="0"/>
              <a:t>instant notification, easy updates,as </a:t>
            </a:r>
            <a:r>
              <a:rPr lang="en-US" altLang="en-US" dirty="0" smtClean="0"/>
              <a:t>well as improved tracking.</a:t>
            </a:r>
          </a:p>
          <a:p>
            <a:pPr eaLnBrk="1" hangingPunct="1"/>
            <a:r>
              <a:rPr lang="en-US" altLang="en-US" dirty="0" smtClean="0"/>
              <a:t>There are two different types of </a:t>
            </a:r>
            <a:r>
              <a:rPr lang="en-US" altLang="en-US" smtClean="0"/>
              <a:t>T4009 reports…</a:t>
            </a:r>
            <a:endParaRPr lang="en-US" altLang="en-US" dirty="0" smtClean="0"/>
          </a:p>
          <a:p>
            <a:pPr marL="0" indent="0" eaLnBrk="1" hangingPunct="1">
              <a:buNone/>
            </a:pPr>
            <a:endParaRPr lang="en-US" altLang="en-US" sz="2400" dirty="0" smtClean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221" y="1502378"/>
            <a:ext cx="4269905" cy="497980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604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T4009 - Potential </a:t>
            </a:r>
            <a:r>
              <a:rPr lang="en-US" altLang="en-US" dirty="0"/>
              <a:t>Hazard Investigation Report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328165"/>
            <a:ext cx="60864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331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4406900"/>
            <a:ext cx="8890000" cy="1362075"/>
          </a:xfrm>
        </p:spPr>
        <p:txBody>
          <a:bodyPr/>
          <a:lstStyle/>
          <a:p>
            <a:pPr algn="ctr"/>
            <a:r>
              <a:rPr lang="en-CA" smtClean="0"/>
              <a:t/>
            </a:r>
            <a:br>
              <a:rPr lang="en-CA" smtClean="0"/>
            </a:br>
            <a:r>
              <a:rPr lang="en-CA" smtClean="0"/>
              <a:t>Overview of the </a:t>
            </a:r>
            <a:br>
              <a:rPr lang="en-CA" smtClean="0"/>
            </a:br>
            <a:r>
              <a:rPr lang="en-CA" smtClean="0"/>
              <a:t>OHS Program</a:t>
            </a:r>
            <a:endParaRPr lang="en-CA"/>
          </a:p>
        </p:txBody>
      </p:sp>
      <p:sp>
        <p:nvSpPr>
          <p:cNvPr id="4" name="Oval 3"/>
          <p:cNvSpPr/>
          <p:nvPr/>
        </p:nvSpPr>
        <p:spPr>
          <a:xfrm>
            <a:off x="2120900" y="88900"/>
            <a:ext cx="4381499" cy="4267200"/>
          </a:xfrm>
          <a:prstGeom prst="ellipse">
            <a:avLst/>
          </a:pr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6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057707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T4009 - Hazardous </a:t>
            </a:r>
            <a:r>
              <a:rPr lang="en-US" altLang="en-US" dirty="0"/>
              <a:t>Occurrence Investigation Report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7FCF6"/>
              </a:clrFrom>
              <a:clrTo>
                <a:srgbClr val="F7FC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508919"/>
            <a:ext cx="6135688" cy="4926250"/>
          </a:xfrm>
        </p:spPr>
      </p:pic>
    </p:spTree>
    <p:extLst>
      <p:ext uri="{BB962C8B-B14F-4D97-AF65-F5344CB8AC3E}">
        <p14:creationId xmlns:p14="http://schemas.microsoft.com/office/powerpoint/2010/main" val="2673193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T4009 - Notification</a:t>
            </a:r>
            <a:endParaRPr lang="en-C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19" y="1275906"/>
            <a:ext cx="7245118" cy="500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768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T4009 and Work Place Violence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/>
              <a:t>If you have experienced an injury related to workplace violence, please contact the </a:t>
            </a:r>
            <a:r>
              <a:rPr lang="en-CA">
                <a:hlinkClick r:id="rId3"/>
              </a:rPr>
              <a:t>National Occupational Health and Safety</a:t>
            </a:r>
            <a:r>
              <a:rPr lang="en-CA"/>
              <a:t> inbox to receive an off-line version of the form to complete. </a:t>
            </a:r>
            <a:endParaRPr lang="en-CA" smtClean="0"/>
          </a:p>
          <a:p>
            <a:r>
              <a:rPr lang="en-CA" smtClean="0"/>
              <a:t>Details </a:t>
            </a:r>
            <a:r>
              <a:rPr lang="en-CA"/>
              <a:t>should focus on the injury and avoid description of the actual workplace violence situation in order to protect the confidentiality of the parties </a:t>
            </a:r>
            <a:r>
              <a:rPr lang="en-CA" smtClean="0"/>
              <a:t>involved.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35112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mtClean="0"/>
              <a:t/>
            </a:r>
            <a:br>
              <a:rPr lang="en-CA" smtClean="0"/>
            </a:br>
            <a:r>
              <a:rPr lang="en-CA" smtClean="0"/>
              <a:t>Bringing It All Together</a:t>
            </a:r>
            <a:endParaRPr lang="en-CA"/>
          </a:p>
        </p:txBody>
      </p:sp>
      <p:pic>
        <p:nvPicPr>
          <p:cNvPr id="3" name="Picture 2" descr="http://nistmep.blogs.govdelivery.com/wp-content/uploads/2013/12/bring-it-all-together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3" y="660398"/>
            <a:ext cx="7584817" cy="373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9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The Big Picture</a:t>
            </a:r>
            <a:endParaRPr lang="en-C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924431"/>
              </p:ext>
            </p:extLst>
          </p:nvPr>
        </p:nvGraphicFramePr>
        <p:xfrm>
          <a:off x="420688" y="927100"/>
          <a:ext cx="8532812" cy="5640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3560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1EED2F2-ED51-448A-AE7C-22900F064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01EED2F2-ED51-448A-AE7C-22900F064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01EED2F2-ED51-448A-AE7C-22900F064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01EED2F2-ED51-448A-AE7C-22900F0640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5F2DBD-6056-460B-BDDB-0DBB5E762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graphicEl>
                                              <a:dgm id="{6D5F2DBD-6056-460B-BDDB-0DBB5E762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6D5F2DBD-6056-460B-BDDB-0DBB5E7622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6D5F2DBD-6056-460B-BDDB-0DBB5E7622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78280C-3228-457A-AEEB-AB6377F7D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1778280C-3228-457A-AEEB-AB6377F7D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1778280C-3228-457A-AEEB-AB6377F7D4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1778280C-3228-457A-AEEB-AB6377F7D4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D3226E-9715-40B1-B87B-F24C5C3B6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1D3226E-9715-40B1-B87B-F24C5C3B6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1D3226E-9715-40B1-B87B-F24C5C3B6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21D3226E-9715-40B1-B87B-F24C5C3B6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B6978E-E9B5-4728-AA4B-386FD833B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2B6978E-E9B5-4728-AA4B-386FD833B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2B6978E-E9B5-4728-AA4B-386FD833B7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22B6978E-E9B5-4728-AA4B-386FD833B7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5922B1-CB26-43F1-9713-A9218B86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8D5922B1-CB26-43F1-9713-A9218B86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8D5922B1-CB26-43F1-9713-A9218B86C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D5922B1-CB26-43F1-9713-A9218B86C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EFD343-BA7C-4B9F-8D7D-7EFEEACF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F5EFD343-BA7C-4B9F-8D7D-7EFEEACF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F5EFD343-BA7C-4B9F-8D7D-7EFEEACF7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F5EFD343-BA7C-4B9F-8D7D-7EFEEACF7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F22522-5007-4D96-ABF1-1BB2D4D77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68F22522-5007-4D96-ABF1-1BB2D4D77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68F22522-5007-4D96-ABF1-1BB2D4D77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68F22522-5007-4D96-ABF1-1BB2D4D778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996C638-4959-40C6-9BCA-58535F0A3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9996C638-4959-40C6-9BCA-58535F0A3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9996C638-4959-40C6-9BCA-58535F0A3C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9996C638-4959-40C6-9BCA-58535F0A3C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2D9DD4-70F6-4440-898E-A0DFE6B5F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B12D9DD4-70F6-4440-898E-A0DFE6B5F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B12D9DD4-70F6-4440-898E-A0DFE6B5F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graphicEl>
                                              <a:dgm id="{B12D9DD4-70F6-4440-898E-A0DFE6B5F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B4134B5-C968-415A-8EE3-E1EC5267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FB4134B5-C968-415A-8EE3-E1EC5267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FB4134B5-C968-415A-8EE3-E1EC5267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FB4134B5-C968-415A-8EE3-E1EC52672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Resources and Tools</a:t>
            </a:r>
            <a:endParaRPr lang="en-CA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714" y="1068329"/>
            <a:ext cx="5544985" cy="5499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990600" y="1524000"/>
            <a:ext cx="1092200" cy="2667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990600" y="2082800"/>
            <a:ext cx="1092200" cy="2667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ight Arrow 8"/>
          <p:cNvSpPr/>
          <p:nvPr/>
        </p:nvSpPr>
        <p:spPr>
          <a:xfrm>
            <a:off x="990600" y="3657600"/>
            <a:ext cx="1092200" cy="2667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ight Arrow 9"/>
          <p:cNvSpPr/>
          <p:nvPr/>
        </p:nvSpPr>
        <p:spPr>
          <a:xfrm>
            <a:off x="990600" y="5778500"/>
            <a:ext cx="1092200" cy="2667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14000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/>
              <a:t>What role can </a:t>
            </a:r>
            <a:r>
              <a:rPr lang="en-US" smtClean="0"/>
              <a:t>the </a:t>
            </a:r>
            <a:r>
              <a:rPr lang="en-US"/>
              <a:t>Health &amp; Safety Committee and Representative </a:t>
            </a:r>
            <a:r>
              <a:rPr lang="en-US" smtClean="0"/>
              <a:t>play</a:t>
            </a:r>
            <a:r>
              <a:rPr lang="en-US"/>
              <a:t>?</a:t>
            </a:r>
            <a:endParaRPr lang="en-CA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136184"/>
              </p:ext>
            </p:extLst>
          </p:nvPr>
        </p:nvGraphicFramePr>
        <p:xfrm>
          <a:off x="420688" y="1460500"/>
          <a:ext cx="8229600" cy="510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0" descr="http://t0.gstatic.com/images?q=tbn:ANd9GcRljzYXnphKYaW-u_3YT8YIqN6lGjKoJSmzCXI4ZWeJ5tLXy2DS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3" y="1739900"/>
            <a:ext cx="203989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931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2824F8E-45A8-4427-A0BC-74C65E76A1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B2824F8E-45A8-4427-A0BC-74C65E76A1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C3FB28-B811-4316-80E1-09A1D86B2F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DDC3FB28-B811-4316-80E1-09A1D86B2F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6026B4-1772-4EDC-8DE9-66596DB24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956026B4-1772-4EDC-8DE9-66596DB24B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9AB36F-FAED-46BE-8752-7EBDB1BE59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139AB36F-FAED-46BE-8752-7EBDB1BE59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32A29F-7857-4578-AC4B-23093B1FB3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0832A29F-7857-4578-AC4B-23093B1FB3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417DC41-838F-43EF-9031-F6E21975D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6417DC41-838F-43EF-9031-F6E21975D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3D25A8-9EC1-4832-961B-4B7B136AD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E13D25A8-9EC1-4832-961B-4B7B136AD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B29BD9-17A1-4D09-8514-066773668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graphicEl>
                                              <a:dgm id="{E7B29BD9-17A1-4D09-8514-066773668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7D86CD-CD48-4C7C-8530-09E2D90D6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E57D86CD-CD48-4C7C-8530-09E2D90D6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49C78EC-D5CF-4ABE-A35C-4EFD4D37AC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C49C78EC-D5CF-4ABE-A35C-4EFD4D37AC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499AFC9-F187-4C82-A024-3115A68803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9499AFC9-F187-4C82-A024-3115A68803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B6D2BB-2761-46B9-8D4E-44F3AF8BA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33B6D2BB-2761-46B9-8D4E-44F3AF8BA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9FF02D-19F3-4027-8E9B-C6FD71F20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449FF02D-19F3-4027-8E9B-C6FD71F20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BB26335-4D9E-44F0-8EA9-8B78B94D9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>
                                            <p:graphicEl>
                                              <a:dgm id="{2BB26335-4D9E-44F0-8EA9-8B78B94D9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87E5E5-60EB-49F9-BDED-9B65C63700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7287E5E5-60EB-49F9-BDED-9B65C63700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A89A20-BE93-46CD-8F49-C058262ABB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">
                                            <p:graphicEl>
                                              <a:dgm id="{FDA89A20-BE93-46CD-8F49-C058262ABB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It’s lots of work, but…</a:t>
            </a:r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498" y="1790699"/>
            <a:ext cx="7226102" cy="4129201"/>
          </a:xfrm>
        </p:spPr>
      </p:pic>
    </p:spTree>
    <p:extLst>
      <p:ext uri="{BB962C8B-B14F-4D97-AF65-F5344CB8AC3E}">
        <p14:creationId xmlns:p14="http://schemas.microsoft.com/office/powerpoint/2010/main" val="551002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 smtClean="0"/>
              <a:t>Questions?</a:t>
            </a:r>
          </a:p>
        </p:txBody>
      </p:sp>
      <p:pic>
        <p:nvPicPr>
          <p:cNvPr id="22531" name="Picture 4" descr="http://www.clipartbest.com/cliparts/di7/odG/di7odGe6T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012825"/>
            <a:ext cx="4933950" cy="493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84138777"/>
              </p:ext>
            </p:extLst>
          </p:nvPr>
        </p:nvGraphicFramePr>
        <p:xfrm>
          <a:off x="546100" y="1130122"/>
          <a:ext cx="7808191" cy="5459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OHS Structure</a:t>
            </a:r>
            <a:br>
              <a:rPr lang="en-CA" smtClean="0"/>
            </a:br>
            <a:r>
              <a:rPr lang="en-US" sz="2000" b="0">
                <a:solidFill>
                  <a:schemeClr val="tx1"/>
                </a:solidFill>
                <a:latin typeface="+mn-lt"/>
              </a:rPr>
              <a:t>Following OHSAS 18001:2007 </a:t>
            </a:r>
            <a:r>
              <a:rPr lang="en-US" sz="2000" b="0" smtClean="0">
                <a:solidFill>
                  <a:schemeClr val="tx1"/>
                </a:solidFill>
                <a:latin typeface="+mn-lt"/>
              </a:rPr>
              <a:t>Standard</a:t>
            </a:r>
            <a:endParaRPr lang="en-CA" b="0" smtClean="0">
              <a:solidFill>
                <a:schemeClr val="tx1"/>
              </a:solidFill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6062013" y="1371511"/>
            <a:ext cx="20843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latin typeface="+mn-lt"/>
              </a:rPr>
              <a:t>OHS </a:t>
            </a:r>
            <a:r>
              <a:rPr lang="en-US" smtClean="0">
                <a:latin typeface="+mn-lt"/>
              </a:rPr>
              <a:t>policy instruments</a:t>
            </a:r>
            <a:endParaRPr lang="en-US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+mn-lt"/>
              </a:rPr>
              <a:t>Identify </a:t>
            </a:r>
            <a:r>
              <a:rPr lang="en-US" smtClean="0">
                <a:latin typeface="+mn-lt"/>
              </a:rPr>
              <a:t>hazards</a:t>
            </a:r>
            <a:endParaRPr lang="en-US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+mn-lt"/>
              </a:rPr>
              <a:t>Accident trends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633413" y="4925491"/>
            <a:ext cx="2744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>
                <a:latin typeface="+mn-lt"/>
              </a:rPr>
              <a:t>Monitor</a:t>
            </a:r>
          </a:p>
          <a:p>
            <a:pPr eaLnBrk="1" hangingPunct="1">
              <a:buFont typeface="Arial" charset="0"/>
              <a:buChar char="•"/>
            </a:pPr>
            <a:r>
              <a:rPr lang="en-US" smtClean="0">
                <a:latin typeface="+mn-lt"/>
              </a:rPr>
              <a:t>Health and Safety Committees and Representatives</a:t>
            </a:r>
            <a:endParaRPr lang="en-US">
              <a:latin typeface="+mn-lt"/>
            </a:endParaRP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6275386" y="4677645"/>
            <a:ext cx="274637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latin typeface="+mn-lt"/>
              </a:rPr>
              <a:t>Develop </a:t>
            </a:r>
            <a:r>
              <a:rPr lang="en-US">
                <a:latin typeface="+mn-lt"/>
              </a:rPr>
              <a:t>&amp; </a:t>
            </a:r>
            <a:r>
              <a:rPr lang="en-US" smtClean="0">
                <a:latin typeface="+mn-lt"/>
              </a:rPr>
              <a:t>implement prevention </a:t>
            </a:r>
            <a:r>
              <a:rPr lang="en-US" dirty="0">
                <a:latin typeface="+mn-lt"/>
              </a:rPr>
              <a:t>p</a:t>
            </a:r>
            <a:r>
              <a:rPr lang="en-US" smtClean="0">
                <a:latin typeface="+mn-lt"/>
              </a:rPr>
              <a:t>rograms</a:t>
            </a:r>
            <a:endParaRPr lang="en-US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+mn-lt"/>
              </a:rPr>
              <a:t>Establish </a:t>
            </a:r>
            <a:r>
              <a:rPr lang="en-US" smtClean="0">
                <a:latin typeface="+mn-lt"/>
              </a:rPr>
              <a:t>roles </a:t>
            </a:r>
            <a:r>
              <a:rPr lang="en-US">
                <a:latin typeface="+mn-lt"/>
              </a:rPr>
              <a:t>and </a:t>
            </a:r>
            <a:r>
              <a:rPr lang="en-US" smtClean="0">
                <a:latin typeface="+mn-lt"/>
              </a:rPr>
              <a:t>responsibilities</a:t>
            </a:r>
            <a:endParaRPr lang="en-US" dirty="0">
              <a:latin typeface="+mn-lt"/>
            </a:endParaRP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+mn-lt"/>
              </a:rPr>
              <a:t>OHS </a:t>
            </a:r>
            <a:r>
              <a:rPr lang="en-US" smtClean="0">
                <a:latin typeface="+mn-lt"/>
              </a:rPr>
              <a:t>communication</a:t>
            </a:r>
            <a:endParaRPr lang="en-US" dirty="0">
              <a:latin typeface="+mn-lt"/>
            </a:endParaRP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1181100" y="1543050"/>
            <a:ext cx="23749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>
                <a:latin typeface="+mn-lt"/>
              </a:rPr>
              <a:t>Reporting</a:t>
            </a:r>
          </a:p>
          <a:p>
            <a:pPr eaLnBrk="1" hangingPunct="1">
              <a:buFont typeface="Arial" charset="0"/>
              <a:buChar char="•"/>
            </a:pPr>
            <a:r>
              <a:rPr lang="en-US">
                <a:latin typeface="+mn-lt"/>
              </a:rPr>
              <a:t>Establish </a:t>
            </a:r>
            <a:r>
              <a:rPr lang="en-US" smtClean="0">
                <a:latin typeface="+mn-lt"/>
              </a:rPr>
              <a:t>improvement objectives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740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2BDC51-AA0D-4AFB-9E7C-3813E69B4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500"/>
                                        <p:tgtEl>
                                          <p:spTgt spid="2">
                                            <p:graphicEl>
                                              <a:dgm id="{FD2BDC51-AA0D-4AFB-9E7C-3813E69B4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359218B-7715-45A9-84EF-916FF312E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500"/>
                                        <p:tgtEl>
                                          <p:spTgt spid="2">
                                            <p:graphicEl>
                                              <a:dgm id="{F359218B-7715-45A9-84EF-916FF312E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C772DD-914E-41EA-BF0D-1AC171644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70C772DD-914E-41EA-BF0D-1AC171644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FAC35A-0515-439D-9C59-4C26FA8C60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1500"/>
                                        <p:tgtEl>
                                          <p:spTgt spid="2">
                                            <p:graphicEl>
                                              <a:dgm id="{79FAC35A-0515-439D-9C59-4C26FA8C60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A3D09B-26CC-4B60-9169-6F5B2C878D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85A3D09B-26CC-4B60-9169-6F5B2C878D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5C8280-9A44-4D75-8A59-3FEBC876A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500"/>
                                        <p:tgtEl>
                                          <p:spTgt spid="2">
                                            <p:graphicEl>
                                              <a:dgm id="{375C8280-9A44-4D75-8A59-3FEBC876A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08F1BA-E1BB-4607-9E4D-E7F2B51E54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508F1BA-E1BB-4607-9E4D-E7F2B51E54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5167E-CC13-46CE-A851-690F2430B1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500"/>
                                        <p:tgtEl>
                                          <p:spTgt spid="2">
                                            <p:graphicEl>
                                              <a:dgm id="{7655167E-CC13-46CE-A851-690F2430B1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96F13E-5A7A-493A-B069-FFBDD3DF2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796F13E-5A7A-493A-B069-FFBDD3DF20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5126" grpId="0"/>
      <p:bldP spid="5127" grpId="0"/>
      <p:bldP spid="5128" grpId="0"/>
      <p:bldP spid="51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OHS Network Within the CRA</a:t>
            </a:r>
            <a:endParaRPr lang="en-CA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National OHS Section</a:t>
            </a:r>
          </a:p>
          <a:p>
            <a:pPr lvl="1"/>
            <a:r>
              <a:rPr lang="en-US" smtClean="0"/>
              <a:t>Policy development; </a:t>
            </a:r>
          </a:p>
          <a:p>
            <a:pPr lvl="1"/>
            <a:r>
              <a:rPr lang="en-US" smtClean="0"/>
              <a:t>National monitoring and reporting; </a:t>
            </a:r>
          </a:p>
          <a:p>
            <a:pPr lvl="1"/>
            <a:r>
              <a:rPr lang="en-US" smtClean="0"/>
              <a:t>Manage NHSPC; and</a:t>
            </a:r>
          </a:p>
          <a:p>
            <a:pPr lvl="1"/>
            <a:r>
              <a:rPr lang="en-US" smtClean="0"/>
              <a:t>Center of expertise in OHS.</a:t>
            </a:r>
          </a:p>
          <a:p>
            <a:pPr lvl="1"/>
            <a:endParaRPr lang="en-US" smtClean="0"/>
          </a:p>
          <a:p>
            <a:r>
              <a:rPr lang="en-CA" smtClean="0"/>
              <a:t>National Health and Safety Policy Committee</a:t>
            </a:r>
          </a:p>
          <a:p>
            <a:pPr lvl="1"/>
            <a:r>
              <a:rPr lang="en-CA" smtClean="0"/>
              <a:t>Consultation forum for employer and employee representatives to meet, exchange information, discuss and consider national OHS issues within the CRA. </a:t>
            </a:r>
          </a:p>
          <a:p>
            <a:pPr lvl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71703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OHS Network Within the CRA </a:t>
            </a:r>
            <a:r>
              <a:rPr lang="en-CA" sz="2000"/>
              <a:t>(cont.)</a:t>
            </a:r>
            <a:endParaRPr lang="en-CA" sz="200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Occupational Health and Safety officers:</a:t>
            </a:r>
          </a:p>
          <a:p>
            <a:pPr lvl="1"/>
            <a:r>
              <a:rPr lang="en-US"/>
              <a:t>Regional monitoring and reporting </a:t>
            </a:r>
            <a:r>
              <a:rPr lang="en-US" smtClean="0"/>
              <a:t>of OHS </a:t>
            </a:r>
            <a:r>
              <a:rPr lang="en-US"/>
              <a:t>policies and prevention initiatives;</a:t>
            </a:r>
          </a:p>
          <a:p>
            <a:pPr lvl="1"/>
            <a:r>
              <a:rPr lang="en-US" smtClean="0"/>
              <a:t>Support HSCs and HSRs; and</a:t>
            </a:r>
          </a:p>
          <a:p>
            <a:pPr lvl="1"/>
            <a:r>
              <a:rPr lang="en-US" smtClean="0"/>
              <a:t>Regional OHS expertise.</a:t>
            </a:r>
          </a:p>
          <a:p>
            <a:pPr lvl="1"/>
            <a:endParaRPr lang="en-CA" smtClean="0"/>
          </a:p>
          <a:p>
            <a:r>
              <a:rPr lang="en-CA" smtClean="0"/>
              <a:t>Health and Safety committees</a:t>
            </a:r>
          </a:p>
          <a:p>
            <a:pPr lvl="1"/>
            <a:r>
              <a:rPr lang="en-CA" smtClean="0"/>
              <a:t>Consultation forum for employer and employee representatives to meet, exchange information, discuss and consider local OHS issues.</a:t>
            </a:r>
            <a:endParaRPr lang="en-US" smtClean="0"/>
          </a:p>
          <a:p>
            <a:endParaRPr lang="en-CA" smtClean="0"/>
          </a:p>
          <a:p>
            <a:r>
              <a:rPr lang="en-CA" smtClean="0"/>
              <a:t>Health and Safety representatives</a:t>
            </a:r>
          </a:p>
          <a:p>
            <a:pPr lvl="1"/>
            <a:r>
              <a:rPr lang="en-CA" smtClean="0"/>
              <a:t>Evaluate </a:t>
            </a:r>
            <a:r>
              <a:rPr lang="en-CA"/>
              <a:t>and consider local OHS issues, make recommendations to local management and to communicate OHS issues and concerns to employees.</a:t>
            </a:r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717031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200" y="4406900"/>
            <a:ext cx="8839200" cy="1362075"/>
          </a:xfrm>
        </p:spPr>
        <p:txBody>
          <a:bodyPr/>
          <a:lstStyle/>
          <a:p>
            <a:pPr algn="ctr"/>
            <a:r>
              <a:rPr lang="en-CA" smtClean="0"/>
              <a:t/>
            </a:r>
            <a:br>
              <a:rPr lang="en-CA" smtClean="0"/>
            </a:br>
            <a:r>
              <a:rPr lang="en-CA" smtClean="0"/>
              <a:t>Changes since Last Presentation</a:t>
            </a:r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50" y="520700"/>
            <a:ext cx="683895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770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Modernizing HR</a:t>
            </a:r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161" y="1151380"/>
            <a:ext cx="6349039" cy="5454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619500" y="4152900"/>
            <a:ext cx="977900" cy="1104900"/>
          </a:xfrm>
          <a:prstGeom prst="rect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5816600" y="4533900"/>
            <a:ext cx="1485900" cy="977900"/>
          </a:xfrm>
          <a:prstGeom prst="rect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9075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Modernizing HR </a:t>
            </a:r>
            <a:r>
              <a:rPr lang="en-CA" sz="2000" smtClean="0"/>
              <a:t>(cont.)</a:t>
            </a:r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1139413"/>
            <a:ext cx="6885667" cy="5428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5981700" y="4368800"/>
            <a:ext cx="1676400" cy="520700"/>
          </a:xfrm>
          <a:prstGeom prst="rect">
            <a:avLst/>
          </a:prstGeom>
          <a:noFill/>
          <a:ln>
            <a:solidFill>
              <a:srgbClr val="ED1C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4304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Union of Taxation Presentation-Jai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Union of Taxation Presentation-Jaime</Template>
  <TotalTime>6458</TotalTime>
  <Words>1488</Words>
  <Application>Microsoft Office PowerPoint</Application>
  <PresentationFormat>On-screen Show (4:3)</PresentationFormat>
  <Paragraphs>306</Paragraphs>
  <Slides>38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Union of Taxation Presentation-Jaime</vt:lpstr>
      <vt:lpstr>PowerPoint Presentation</vt:lpstr>
      <vt:lpstr>Agenda</vt:lpstr>
      <vt:lpstr> Overview of the  OHS Program</vt:lpstr>
      <vt:lpstr>OHS Structure Following OHSAS 18001:2007 Standard</vt:lpstr>
      <vt:lpstr>OHS Network Within the CRA</vt:lpstr>
      <vt:lpstr>OHS Network Within the CRA (cont.)</vt:lpstr>
      <vt:lpstr> Changes since Last Presentation</vt:lpstr>
      <vt:lpstr>Modernizing HR</vt:lpstr>
      <vt:lpstr>Modernizing HR (cont.)</vt:lpstr>
      <vt:lpstr>Policy renewal and simplification</vt:lpstr>
      <vt:lpstr>New OHS-related corporate policy instruments</vt:lpstr>
      <vt:lpstr>Safe Work Procedure</vt:lpstr>
      <vt:lpstr>Policy Review Working Group and MEJHA Working Group</vt:lpstr>
      <vt:lpstr>Policy Review Working Group and MEJHA Working Group</vt:lpstr>
      <vt:lpstr>Policy Review</vt:lpstr>
      <vt:lpstr>Standard Operating Procedures (SOP) Machinery, Equipment and Tools</vt:lpstr>
      <vt:lpstr>Standard Operating Procedures (cont.) Safety, Housekeeping and Storage</vt:lpstr>
      <vt:lpstr>Standard Operating Procedures (cont.) Program Oversight</vt:lpstr>
      <vt:lpstr>Hazardous Substances Review</vt:lpstr>
      <vt:lpstr>Health and Safety Committees and Representatives SOP</vt:lpstr>
      <vt:lpstr>What does this mean for your HSC?</vt:lpstr>
      <vt:lpstr> OHS Report Application</vt:lpstr>
      <vt:lpstr>Appendix “A” Documents</vt:lpstr>
      <vt:lpstr>OHSR Portal</vt:lpstr>
      <vt:lpstr>Monthly Reports</vt:lpstr>
      <vt:lpstr>Meeting Minutes</vt:lpstr>
      <vt:lpstr>Hazardous Occurrence Investigation Report (T4009)</vt:lpstr>
      <vt:lpstr>T4009 – Hazard Reporting</vt:lpstr>
      <vt:lpstr>T4009 - Potential Hazard Investigation Report</vt:lpstr>
      <vt:lpstr>T4009 - Hazardous Occurrence Investigation Report</vt:lpstr>
      <vt:lpstr>T4009 - Notification</vt:lpstr>
      <vt:lpstr>T4009 and Work Place Violence</vt:lpstr>
      <vt:lpstr> Bringing It All Together</vt:lpstr>
      <vt:lpstr>The Big Picture</vt:lpstr>
      <vt:lpstr>Resources and Tools</vt:lpstr>
      <vt:lpstr>What role can the Health &amp; Safety Committee and Representative play?</vt:lpstr>
      <vt:lpstr>It’s lots of work, but…</vt:lpstr>
      <vt:lpstr>Questions?</vt:lpstr>
    </vt:vector>
  </TitlesOfParts>
  <Company>Government of Canada / Gouvernement du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Robinson, Jaime</dc:creator>
  <cp:lastModifiedBy>Jaime Robinson</cp:lastModifiedBy>
  <cp:revision>131</cp:revision>
  <dcterms:created xsi:type="dcterms:W3CDTF">2015-09-08T13:39:17Z</dcterms:created>
  <dcterms:modified xsi:type="dcterms:W3CDTF">2015-11-04T20:08:40Z</dcterms:modified>
</cp:coreProperties>
</file>