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2" r:id="rId2"/>
    <p:sldId id="294" r:id="rId3"/>
    <p:sldId id="314" r:id="rId4"/>
    <p:sldId id="298" r:id="rId5"/>
    <p:sldId id="315" r:id="rId6"/>
    <p:sldId id="297" r:id="rId7"/>
    <p:sldId id="296" r:id="rId8"/>
    <p:sldId id="304" r:id="rId9"/>
    <p:sldId id="316" r:id="rId10"/>
    <p:sldId id="303" r:id="rId11"/>
    <p:sldId id="311" r:id="rId12"/>
    <p:sldId id="301" r:id="rId13"/>
    <p:sldId id="317" r:id="rId14"/>
    <p:sldId id="312" r:id="rId15"/>
    <p:sldId id="313" r:id="rId16"/>
    <p:sldId id="299" r:id="rId17"/>
    <p:sldId id="305" r:id="rId18"/>
  </p:sldIdLst>
  <p:sldSz cx="9144000" cy="6858000" type="screen4x3"/>
  <p:notesSz cx="6954838" cy="9239250"/>
  <p:custDataLst>
    <p:tags r:id="rId21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nte, Nathalie" initials="PN" lastIdx="8" clrIdx="0">
    <p:extLst>
      <p:ext uri="{19B8F6BF-5375-455C-9EA6-DF929625EA0E}">
        <p15:presenceInfo xmlns:p15="http://schemas.microsoft.com/office/powerpoint/2012/main" userId="Plante, Nathalie" providerId="None"/>
      </p:ext>
    </p:extLst>
  </p:cmAuthor>
  <p:cmAuthor id="2" name="Gagné, Jean-François" initials="GJ" lastIdx="2" clrIdx="1">
    <p:extLst>
      <p:ext uri="{19B8F6BF-5375-455C-9EA6-DF929625EA0E}">
        <p15:presenceInfo xmlns:p15="http://schemas.microsoft.com/office/powerpoint/2012/main" userId="Gagné, Jean-Franço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2FF"/>
    <a:srgbClr val="157AC0"/>
    <a:srgbClr val="0082C9"/>
    <a:srgbClr val="ECECEC"/>
    <a:srgbClr val="064163"/>
    <a:srgbClr val="595959"/>
    <a:srgbClr val="808080"/>
    <a:srgbClr val="BA2E34"/>
    <a:srgbClr val="870F1F"/>
    <a:srgbClr val="3B1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0794" autoAdjust="0"/>
  </p:normalViewPr>
  <p:slideViewPr>
    <p:cSldViewPr snapToGrid="0" snapToObjects="1">
      <p:cViewPr varScale="1">
        <p:scale>
          <a:sx n="104" d="100"/>
          <a:sy n="104" d="100"/>
        </p:scale>
        <p:origin x="19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4140" y="-102"/>
      </p:cViewPr>
      <p:guideLst>
        <p:guide orient="horz" pos="2910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12789-7406-4940-A78B-822151FE1DAB}" type="doc">
      <dgm:prSet loTypeId="urn:microsoft.com/office/officeart/2005/8/layout/equation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242BD85-F2B1-4218-B534-6C3D130CDDDD}">
      <dgm:prSet phldrT="[Text]"/>
      <dgm:spPr/>
      <dgm:t>
        <a:bodyPr/>
        <a:lstStyle/>
        <a:p>
          <a:r>
            <a:rPr lang="en-CA"/>
            <a:t>HOIR</a:t>
          </a:r>
        </a:p>
      </dgm:t>
    </dgm:pt>
    <dgm:pt modelId="{D50C4AEF-B18B-4A81-8CCF-B921971D9FF9}" type="parTrans" cxnId="{4D8BF679-641C-4DEB-B355-99C9CE3FB920}">
      <dgm:prSet/>
      <dgm:spPr/>
      <dgm:t>
        <a:bodyPr/>
        <a:lstStyle/>
        <a:p>
          <a:endParaRPr lang="en-CA"/>
        </a:p>
      </dgm:t>
    </dgm:pt>
    <dgm:pt modelId="{F54B73A0-709E-4841-A7F7-10F4E9435C2A}" type="sibTrans" cxnId="{4D8BF679-641C-4DEB-B355-99C9CE3FB920}">
      <dgm:prSet/>
      <dgm:spPr/>
      <dgm:t>
        <a:bodyPr/>
        <a:lstStyle/>
        <a:p>
          <a:endParaRPr lang="en-CA"/>
        </a:p>
      </dgm:t>
    </dgm:pt>
    <dgm:pt modelId="{A82373B7-9A92-449D-8804-82C9992B9FAE}">
      <dgm:prSet phldrT="[Text]"/>
      <dgm:spPr/>
      <dgm:t>
        <a:bodyPr/>
        <a:lstStyle/>
        <a:p>
          <a:r>
            <a:rPr lang="en-CA"/>
            <a:t>PHIR</a:t>
          </a:r>
        </a:p>
      </dgm:t>
    </dgm:pt>
    <dgm:pt modelId="{F10CAED5-A326-457D-9C01-EDAE55E49601}" type="parTrans" cxnId="{2AD885EC-E39E-4A50-91EE-690144382B48}">
      <dgm:prSet/>
      <dgm:spPr/>
      <dgm:t>
        <a:bodyPr/>
        <a:lstStyle/>
        <a:p>
          <a:endParaRPr lang="en-CA"/>
        </a:p>
      </dgm:t>
    </dgm:pt>
    <dgm:pt modelId="{52BEE35A-6388-4C4F-A0A3-9E6AEDA37EBA}" type="sibTrans" cxnId="{2AD885EC-E39E-4A50-91EE-690144382B48}">
      <dgm:prSet/>
      <dgm:spPr/>
      <dgm:t>
        <a:bodyPr/>
        <a:lstStyle/>
        <a:p>
          <a:endParaRPr lang="en-CA"/>
        </a:p>
      </dgm:t>
    </dgm:pt>
    <dgm:pt modelId="{747C3DBF-926F-4F01-BD9A-BE7C30CDA59C}">
      <dgm:prSet phldrT="[Text]"/>
      <dgm:spPr/>
      <dgm:t>
        <a:bodyPr/>
        <a:lstStyle/>
        <a:p>
          <a:r>
            <a:rPr lang="en-CA"/>
            <a:t>IRDMS</a:t>
          </a:r>
        </a:p>
      </dgm:t>
    </dgm:pt>
    <dgm:pt modelId="{333C3465-70EF-4C84-A6F7-8F5981F935F8}" type="parTrans" cxnId="{82E5A2CD-3534-4F1C-A767-C093CF30CFEC}">
      <dgm:prSet/>
      <dgm:spPr/>
      <dgm:t>
        <a:bodyPr/>
        <a:lstStyle/>
        <a:p>
          <a:endParaRPr lang="en-CA"/>
        </a:p>
      </dgm:t>
    </dgm:pt>
    <dgm:pt modelId="{83FD592E-3DFF-4220-B6CA-648C0021117A}" type="sibTrans" cxnId="{82E5A2CD-3534-4F1C-A767-C093CF30CFEC}">
      <dgm:prSet/>
      <dgm:spPr/>
      <dgm:t>
        <a:bodyPr/>
        <a:lstStyle/>
        <a:p>
          <a:endParaRPr lang="en-CA"/>
        </a:p>
      </dgm:t>
    </dgm:pt>
    <dgm:pt modelId="{660B6FBF-FAEE-417D-95EF-C326723B3A4E}">
      <dgm:prSet/>
      <dgm:spPr/>
      <dgm:t>
        <a:bodyPr/>
        <a:lstStyle/>
        <a:p>
          <a:r>
            <a:rPr lang="en-CA"/>
            <a:t>WCB</a:t>
          </a:r>
        </a:p>
      </dgm:t>
    </dgm:pt>
    <dgm:pt modelId="{A7945CE0-96C3-437C-9781-1137AF10AD09}" type="parTrans" cxnId="{742E6D39-DA4E-4D84-80AC-F0107AED36E2}">
      <dgm:prSet/>
      <dgm:spPr/>
      <dgm:t>
        <a:bodyPr/>
        <a:lstStyle/>
        <a:p>
          <a:endParaRPr lang="en-CA"/>
        </a:p>
      </dgm:t>
    </dgm:pt>
    <dgm:pt modelId="{E59832F1-FA5C-49F2-81AF-F5A18C51D36C}" type="sibTrans" cxnId="{742E6D39-DA4E-4D84-80AC-F0107AED36E2}">
      <dgm:prSet/>
      <dgm:spPr/>
      <dgm:t>
        <a:bodyPr/>
        <a:lstStyle/>
        <a:p>
          <a:endParaRPr lang="en-CA"/>
        </a:p>
      </dgm:t>
    </dgm:pt>
    <dgm:pt modelId="{E3AE8DBF-A0E8-44A5-AD82-F229A856C323}">
      <dgm:prSet/>
      <dgm:spPr/>
      <dgm:t>
        <a:bodyPr/>
        <a:lstStyle/>
        <a:p>
          <a:r>
            <a:rPr lang="en-CA"/>
            <a:t>IDMRS</a:t>
          </a:r>
        </a:p>
      </dgm:t>
    </dgm:pt>
    <dgm:pt modelId="{471FBCD2-8091-4ED4-AEFA-98C21C78D5AC}" type="parTrans" cxnId="{BCBED00F-62E5-4F60-93F3-FACF59316D08}">
      <dgm:prSet/>
      <dgm:spPr/>
      <dgm:t>
        <a:bodyPr/>
        <a:lstStyle/>
        <a:p>
          <a:endParaRPr lang="en-CA"/>
        </a:p>
      </dgm:t>
    </dgm:pt>
    <dgm:pt modelId="{456C1B71-B1ED-40B5-A0CD-6258AE8A2DD0}" type="sibTrans" cxnId="{BCBED00F-62E5-4F60-93F3-FACF59316D08}">
      <dgm:prSet/>
      <dgm:spPr/>
      <dgm:t>
        <a:bodyPr/>
        <a:lstStyle/>
        <a:p>
          <a:endParaRPr lang="en-CA"/>
        </a:p>
      </dgm:t>
    </dgm:pt>
    <dgm:pt modelId="{20B03DA8-29AB-4AD0-A820-4FE7DBE4E624}" type="pres">
      <dgm:prSet presAssocID="{A8012789-7406-4940-A78B-822151FE1DAB}" presName="Name0" presStyleCnt="0">
        <dgm:presLayoutVars>
          <dgm:dir/>
          <dgm:resizeHandles val="exact"/>
        </dgm:presLayoutVars>
      </dgm:prSet>
      <dgm:spPr/>
    </dgm:pt>
    <dgm:pt modelId="{66FF2BA9-D317-4CEE-9B43-E53158E044E9}" type="pres">
      <dgm:prSet presAssocID="{A8012789-7406-4940-A78B-822151FE1DAB}" presName="vNodes" presStyleCnt="0"/>
      <dgm:spPr/>
    </dgm:pt>
    <dgm:pt modelId="{FEDF5215-D103-40AA-8302-106E36579530}" type="pres">
      <dgm:prSet presAssocID="{7242BD85-F2B1-4218-B534-6C3D130CDDDD}" presName="node" presStyleLbl="node1" presStyleIdx="0" presStyleCnt="5" custScaleX="253842" custScaleY="260966" custLinFactX="-200000" custLinFactY="304601" custLinFactNeighborX="-233036" custLinFactNeighborY="400000">
        <dgm:presLayoutVars>
          <dgm:bulletEnabled val="1"/>
        </dgm:presLayoutVars>
      </dgm:prSet>
      <dgm:spPr/>
    </dgm:pt>
    <dgm:pt modelId="{0D0F045C-A73F-407B-B9DF-F3F7BF7C08C6}" type="pres">
      <dgm:prSet presAssocID="{F54B73A0-709E-4841-A7F7-10F4E9435C2A}" presName="spacerT" presStyleCnt="0"/>
      <dgm:spPr/>
    </dgm:pt>
    <dgm:pt modelId="{E0A7C7A4-7929-42C5-B96F-BAEFEE53A8E5}" type="pres">
      <dgm:prSet presAssocID="{F54B73A0-709E-4841-A7F7-10F4E9435C2A}" presName="sibTrans" presStyleLbl="sibTrans2D1" presStyleIdx="0" presStyleCnt="4" custLinFactX="-165945" custLinFactY="286334" custLinFactNeighborX="-200000" custLinFactNeighborY="300000"/>
      <dgm:spPr/>
    </dgm:pt>
    <dgm:pt modelId="{3DD8A7F0-169C-4703-9A7C-3F0BF30EC250}" type="pres">
      <dgm:prSet presAssocID="{F54B73A0-709E-4841-A7F7-10F4E9435C2A}" presName="spacerB" presStyleCnt="0"/>
      <dgm:spPr/>
    </dgm:pt>
    <dgm:pt modelId="{A668FBF4-11E2-43DC-B699-F12D3D763123}" type="pres">
      <dgm:prSet presAssocID="{A82373B7-9A92-449D-8804-82C9992B9FAE}" presName="node" presStyleLbl="node1" presStyleIdx="1" presStyleCnt="5" custScaleX="253842" custScaleY="260966">
        <dgm:presLayoutVars>
          <dgm:bulletEnabled val="1"/>
        </dgm:presLayoutVars>
      </dgm:prSet>
      <dgm:spPr/>
    </dgm:pt>
    <dgm:pt modelId="{AAF818E7-59D2-45A0-AAC2-824C81904605}" type="pres">
      <dgm:prSet presAssocID="{52BEE35A-6388-4C4F-A0A3-9E6AEDA37EBA}" presName="spacerT" presStyleCnt="0"/>
      <dgm:spPr/>
    </dgm:pt>
    <dgm:pt modelId="{9ACDA896-9DB8-4490-AB7D-60BD8CCE6F49}" type="pres">
      <dgm:prSet presAssocID="{52BEE35A-6388-4C4F-A0A3-9E6AEDA37EBA}" presName="sibTrans" presStyleLbl="sibTrans2D1" presStyleIdx="1" presStyleCnt="4"/>
      <dgm:spPr/>
    </dgm:pt>
    <dgm:pt modelId="{A9DAEDCC-994E-4540-99A7-9C1C3D5D9317}" type="pres">
      <dgm:prSet presAssocID="{52BEE35A-6388-4C4F-A0A3-9E6AEDA37EBA}" presName="spacerB" presStyleCnt="0"/>
      <dgm:spPr/>
    </dgm:pt>
    <dgm:pt modelId="{669C331A-5AA6-4E27-9BF1-1A07D5D2F587}" type="pres">
      <dgm:prSet presAssocID="{660B6FBF-FAEE-417D-95EF-C326723B3A4E}" presName="node" presStyleLbl="node1" presStyleIdx="2" presStyleCnt="5" custScaleX="253842" custScaleY="260966" custLinFactY="1662" custLinFactNeighborX="2446" custLinFactNeighborY="100000">
        <dgm:presLayoutVars>
          <dgm:bulletEnabled val="1"/>
        </dgm:presLayoutVars>
      </dgm:prSet>
      <dgm:spPr/>
    </dgm:pt>
    <dgm:pt modelId="{DA042049-3BE5-44C6-8DAC-B076105663E5}" type="pres">
      <dgm:prSet presAssocID="{E59832F1-FA5C-49F2-81AF-F5A18C51D36C}" presName="spacerT" presStyleCnt="0"/>
      <dgm:spPr/>
    </dgm:pt>
    <dgm:pt modelId="{C1AAC465-BFDA-4840-BF02-794A5C290751}" type="pres">
      <dgm:prSet presAssocID="{E59832F1-FA5C-49F2-81AF-F5A18C51D36C}" presName="sibTrans" presStyleLbl="sibTrans2D1" presStyleIdx="2" presStyleCnt="4" custLinFactX="-149146" custLinFactY="-227503" custLinFactNeighborX="-200000" custLinFactNeighborY="-300000"/>
      <dgm:spPr/>
    </dgm:pt>
    <dgm:pt modelId="{E5AE9F66-ADD8-4341-A861-99CFEFD07E94}" type="pres">
      <dgm:prSet presAssocID="{E59832F1-FA5C-49F2-81AF-F5A18C51D36C}" presName="spacerB" presStyleCnt="0"/>
      <dgm:spPr/>
    </dgm:pt>
    <dgm:pt modelId="{B1549EB9-42D4-4ECC-9282-84BA76070844}" type="pres">
      <dgm:prSet presAssocID="{E3AE8DBF-A0E8-44A5-AD82-F229A856C323}" presName="node" presStyleLbl="node1" presStyleIdx="3" presStyleCnt="5" custScaleX="253842" custScaleY="260966" custLinFactX="-200000" custLinFactY="-295740" custLinFactNeighborX="-226742" custLinFactNeighborY="-300000">
        <dgm:presLayoutVars>
          <dgm:bulletEnabled val="1"/>
        </dgm:presLayoutVars>
      </dgm:prSet>
      <dgm:spPr/>
    </dgm:pt>
    <dgm:pt modelId="{E6FC3393-57EE-4338-83E8-5F840DB0EEB0}" type="pres">
      <dgm:prSet presAssocID="{A8012789-7406-4940-A78B-822151FE1DAB}" presName="sibTransLast" presStyleLbl="sibTrans2D1" presStyleIdx="3" presStyleCnt="4" custScaleY="488002"/>
      <dgm:spPr/>
    </dgm:pt>
    <dgm:pt modelId="{1EEE3378-C26E-4F32-A346-F312FC703E7E}" type="pres">
      <dgm:prSet presAssocID="{A8012789-7406-4940-A78B-822151FE1DAB}" presName="connectorText" presStyleLbl="sibTrans2D1" presStyleIdx="3" presStyleCnt="4"/>
      <dgm:spPr/>
    </dgm:pt>
    <dgm:pt modelId="{708A40E0-1609-438B-907C-DB024024E606}" type="pres">
      <dgm:prSet presAssocID="{A8012789-7406-4940-A78B-822151FE1DAB}" presName="lastNode" presStyleLbl="node1" presStyleIdx="4" presStyleCnt="5" custScaleX="349322" custScaleY="349322" custLinFactX="200000" custLinFactNeighborX="297236" custLinFactNeighborY="-1247">
        <dgm:presLayoutVars>
          <dgm:bulletEnabled val="1"/>
        </dgm:presLayoutVars>
      </dgm:prSet>
      <dgm:spPr/>
    </dgm:pt>
  </dgm:ptLst>
  <dgm:cxnLst>
    <dgm:cxn modelId="{BCBED00F-62E5-4F60-93F3-FACF59316D08}" srcId="{A8012789-7406-4940-A78B-822151FE1DAB}" destId="{E3AE8DBF-A0E8-44A5-AD82-F229A856C323}" srcOrd="3" destOrd="0" parTransId="{471FBCD2-8091-4ED4-AEFA-98C21C78D5AC}" sibTransId="{456C1B71-B1ED-40B5-A0CD-6258AE8A2DD0}"/>
    <dgm:cxn modelId="{F499F11E-D205-4744-84FD-0B63F4032958}" type="presOf" srcId="{F54B73A0-709E-4841-A7F7-10F4E9435C2A}" destId="{E0A7C7A4-7929-42C5-B96F-BAEFEE53A8E5}" srcOrd="0" destOrd="0" presId="urn:microsoft.com/office/officeart/2005/8/layout/equation2"/>
    <dgm:cxn modelId="{742E6D39-DA4E-4D84-80AC-F0107AED36E2}" srcId="{A8012789-7406-4940-A78B-822151FE1DAB}" destId="{660B6FBF-FAEE-417D-95EF-C326723B3A4E}" srcOrd="2" destOrd="0" parTransId="{A7945CE0-96C3-437C-9781-1137AF10AD09}" sibTransId="{E59832F1-FA5C-49F2-81AF-F5A18C51D36C}"/>
    <dgm:cxn modelId="{48432C69-449A-4D6A-9687-4BEFEBAE9CC8}" type="presOf" srcId="{E59832F1-FA5C-49F2-81AF-F5A18C51D36C}" destId="{C1AAC465-BFDA-4840-BF02-794A5C290751}" srcOrd="0" destOrd="0" presId="urn:microsoft.com/office/officeart/2005/8/layout/equation2"/>
    <dgm:cxn modelId="{2C88A04C-0173-474F-9BF3-AAA271E031F7}" type="presOf" srcId="{456C1B71-B1ED-40B5-A0CD-6258AE8A2DD0}" destId="{E6FC3393-57EE-4338-83E8-5F840DB0EEB0}" srcOrd="0" destOrd="0" presId="urn:microsoft.com/office/officeart/2005/8/layout/equation2"/>
    <dgm:cxn modelId="{3E51C156-C127-4D2C-A3DE-4592DF23BC1D}" type="presOf" srcId="{A8012789-7406-4940-A78B-822151FE1DAB}" destId="{20B03DA8-29AB-4AD0-A820-4FE7DBE4E624}" srcOrd="0" destOrd="0" presId="urn:microsoft.com/office/officeart/2005/8/layout/equation2"/>
    <dgm:cxn modelId="{4D8BF679-641C-4DEB-B355-99C9CE3FB920}" srcId="{A8012789-7406-4940-A78B-822151FE1DAB}" destId="{7242BD85-F2B1-4218-B534-6C3D130CDDDD}" srcOrd="0" destOrd="0" parTransId="{D50C4AEF-B18B-4A81-8CCF-B921971D9FF9}" sibTransId="{F54B73A0-709E-4841-A7F7-10F4E9435C2A}"/>
    <dgm:cxn modelId="{A5F5CA85-0AEA-42CB-B770-BD876743241D}" type="presOf" srcId="{456C1B71-B1ED-40B5-A0CD-6258AE8A2DD0}" destId="{1EEE3378-C26E-4F32-A346-F312FC703E7E}" srcOrd="1" destOrd="0" presId="urn:microsoft.com/office/officeart/2005/8/layout/equation2"/>
    <dgm:cxn modelId="{F4F135A4-5E88-40AD-B119-CC59F8CFD2C9}" type="presOf" srcId="{747C3DBF-926F-4F01-BD9A-BE7C30CDA59C}" destId="{708A40E0-1609-438B-907C-DB024024E606}" srcOrd="0" destOrd="0" presId="urn:microsoft.com/office/officeart/2005/8/layout/equation2"/>
    <dgm:cxn modelId="{EDBD03A5-19E7-4A3B-A2C3-C74B95B422CA}" type="presOf" srcId="{7242BD85-F2B1-4218-B534-6C3D130CDDDD}" destId="{FEDF5215-D103-40AA-8302-106E36579530}" srcOrd="0" destOrd="0" presId="urn:microsoft.com/office/officeart/2005/8/layout/equation2"/>
    <dgm:cxn modelId="{4806B5A6-B8F2-4558-80E0-BF27D07A61B1}" type="presOf" srcId="{A82373B7-9A92-449D-8804-82C9992B9FAE}" destId="{A668FBF4-11E2-43DC-B699-F12D3D763123}" srcOrd="0" destOrd="0" presId="urn:microsoft.com/office/officeart/2005/8/layout/equation2"/>
    <dgm:cxn modelId="{918B40CB-6D6B-4EC4-A765-F8F83AC1892C}" type="presOf" srcId="{E3AE8DBF-A0E8-44A5-AD82-F229A856C323}" destId="{B1549EB9-42D4-4ECC-9282-84BA76070844}" srcOrd="0" destOrd="0" presId="urn:microsoft.com/office/officeart/2005/8/layout/equation2"/>
    <dgm:cxn modelId="{82E5A2CD-3534-4F1C-A767-C093CF30CFEC}" srcId="{A8012789-7406-4940-A78B-822151FE1DAB}" destId="{747C3DBF-926F-4F01-BD9A-BE7C30CDA59C}" srcOrd="4" destOrd="0" parTransId="{333C3465-70EF-4C84-A6F7-8F5981F935F8}" sibTransId="{83FD592E-3DFF-4220-B6CA-648C0021117A}"/>
    <dgm:cxn modelId="{898362D3-EB65-43A2-8D40-6FBEEAF7069C}" type="presOf" srcId="{52BEE35A-6388-4C4F-A0A3-9E6AEDA37EBA}" destId="{9ACDA896-9DB8-4490-AB7D-60BD8CCE6F49}" srcOrd="0" destOrd="0" presId="urn:microsoft.com/office/officeart/2005/8/layout/equation2"/>
    <dgm:cxn modelId="{2AD885EC-E39E-4A50-91EE-690144382B48}" srcId="{A8012789-7406-4940-A78B-822151FE1DAB}" destId="{A82373B7-9A92-449D-8804-82C9992B9FAE}" srcOrd="1" destOrd="0" parTransId="{F10CAED5-A326-457D-9C01-EDAE55E49601}" sibTransId="{52BEE35A-6388-4C4F-A0A3-9E6AEDA37EBA}"/>
    <dgm:cxn modelId="{665F9BF3-A649-4B7B-9D5C-82BD7A7EDF81}" type="presOf" srcId="{660B6FBF-FAEE-417D-95EF-C326723B3A4E}" destId="{669C331A-5AA6-4E27-9BF1-1A07D5D2F587}" srcOrd="0" destOrd="0" presId="urn:microsoft.com/office/officeart/2005/8/layout/equation2"/>
    <dgm:cxn modelId="{181D0214-27DC-4F47-8236-5E2AB2E30628}" type="presParOf" srcId="{20B03DA8-29AB-4AD0-A820-4FE7DBE4E624}" destId="{66FF2BA9-D317-4CEE-9B43-E53158E044E9}" srcOrd="0" destOrd="0" presId="urn:microsoft.com/office/officeart/2005/8/layout/equation2"/>
    <dgm:cxn modelId="{B1ACECC3-30FD-46EE-9CEE-CB625A473D47}" type="presParOf" srcId="{66FF2BA9-D317-4CEE-9B43-E53158E044E9}" destId="{FEDF5215-D103-40AA-8302-106E36579530}" srcOrd="0" destOrd="0" presId="urn:microsoft.com/office/officeart/2005/8/layout/equation2"/>
    <dgm:cxn modelId="{F09DDF2A-0BC4-471E-A81D-0DB34F3E114C}" type="presParOf" srcId="{66FF2BA9-D317-4CEE-9B43-E53158E044E9}" destId="{0D0F045C-A73F-407B-B9DF-F3F7BF7C08C6}" srcOrd="1" destOrd="0" presId="urn:microsoft.com/office/officeart/2005/8/layout/equation2"/>
    <dgm:cxn modelId="{9B1EF71B-FD91-4DA2-9414-EAD591A6899B}" type="presParOf" srcId="{66FF2BA9-D317-4CEE-9B43-E53158E044E9}" destId="{E0A7C7A4-7929-42C5-B96F-BAEFEE53A8E5}" srcOrd="2" destOrd="0" presId="urn:microsoft.com/office/officeart/2005/8/layout/equation2"/>
    <dgm:cxn modelId="{4F40F0AD-828C-42CC-B99F-01BE7AD9F766}" type="presParOf" srcId="{66FF2BA9-D317-4CEE-9B43-E53158E044E9}" destId="{3DD8A7F0-169C-4703-9A7C-3F0BF30EC250}" srcOrd="3" destOrd="0" presId="urn:microsoft.com/office/officeart/2005/8/layout/equation2"/>
    <dgm:cxn modelId="{16F26BB7-A86B-4958-ABE4-67176716F325}" type="presParOf" srcId="{66FF2BA9-D317-4CEE-9B43-E53158E044E9}" destId="{A668FBF4-11E2-43DC-B699-F12D3D763123}" srcOrd="4" destOrd="0" presId="urn:microsoft.com/office/officeart/2005/8/layout/equation2"/>
    <dgm:cxn modelId="{DECFFCB6-7E10-4B22-8697-A28EE008C1A5}" type="presParOf" srcId="{66FF2BA9-D317-4CEE-9B43-E53158E044E9}" destId="{AAF818E7-59D2-45A0-AAC2-824C81904605}" srcOrd="5" destOrd="0" presId="urn:microsoft.com/office/officeart/2005/8/layout/equation2"/>
    <dgm:cxn modelId="{408B34D8-3358-46D6-99BF-48EEC50E54CD}" type="presParOf" srcId="{66FF2BA9-D317-4CEE-9B43-E53158E044E9}" destId="{9ACDA896-9DB8-4490-AB7D-60BD8CCE6F49}" srcOrd="6" destOrd="0" presId="urn:microsoft.com/office/officeart/2005/8/layout/equation2"/>
    <dgm:cxn modelId="{3D0E25C6-A2D9-4486-9D5B-015A2E759017}" type="presParOf" srcId="{66FF2BA9-D317-4CEE-9B43-E53158E044E9}" destId="{A9DAEDCC-994E-4540-99A7-9C1C3D5D9317}" srcOrd="7" destOrd="0" presId="urn:microsoft.com/office/officeart/2005/8/layout/equation2"/>
    <dgm:cxn modelId="{61597F2D-3904-4B62-ACCC-F80B5A183C09}" type="presParOf" srcId="{66FF2BA9-D317-4CEE-9B43-E53158E044E9}" destId="{669C331A-5AA6-4E27-9BF1-1A07D5D2F587}" srcOrd="8" destOrd="0" presId="urn:microsoft.com/office/officeart/2005/8/layout/equation2"/>
    <dgm:cxn modelId="{FA4CF07B-0EF9-4780-A675-42532C209E85}" type="presParOf" srcId="{66FF2BA9-D317-4CEE-9B43-E53158E044E9}" destId="{DA042049-3BE5-44C6-8DAC-B076105663E5}" srcOrd="9" destOrd="0" presId="urn:microsoft.com/office/officeart/2005/8/layout/equation2"/>
    <dgm:cxn modelId="{F82A135A-8829-4B95-AD84-1AD53CA724D2}" type="presParOf" srcId="{66FF2BA9-D317-4CEE-9B43-E53158E044E9}" destId="{C1AAC465-BFDA-4840-BF02-794A5C290751}" srcOrd="10" destOrd="0" presId="urn:microsoft.com/office/officeart/2005/8/layout/equation2"/>
    <dgm:cxn modelId="{02F1B036-4521-49BA-94E9-5E3E1682033A}" type="presParOf" srcId="{66FF2BA9-D317-4CEE-9B43-E53158E044E9}" destId="{E5AE9F66-ADD8-4341-A861-99CFEFD07E94}" srcOrd="11" destOrd="0" presId="urn:microsoft.com/office/officeart/2005/8/layout/equation2"/>
    <dgm:cxn modelId="{7EC4E9CE-7F3D-4F00-807C-AABF520AD882}" type="presParOf" srcId="{66FF2BA9-D317-4CEE-9B43-E53158E044E9}" destId="{B1549EB9-42D4-4ECC-9282-84BA76070844}" srcOrd="12" destOrd="0" presId="urn:microsoft.com/office/officeart/2005/8/layout/equation2"/>
    <dgm:cxn modelId="{E1122C3E-5ECA-4E7C-BC7C-3235DC095BB5}" type="presParOf" srcId="{20B03DA8-29AB-4AD0-A820-4FE7DBE4E624}" destId="{E6FC3393-57EE-4338-83E8-5F840DB0EEB0}" srcOrd="1" destOrd="0" presId="urn:microsoft.com/office/officeart/2005/8/layout/equation2"/>
    <dgm:cxn modelId="{D898A928-C4F6-48B2-9D02-577418963798}" type="presParOf" srcId="{E6FC3393-57EE-4338-83E8-5F840DB0EEB0}" destId="{1EEE3378-C26E-4F32-A346-F312FC703E7E}" srcOrd="0" destOrd="0" presId="urn:microsoft.com/office/officeart/2005/8/layout/equation2"/>
    <dgm:cxn modelId="{CAC4932A-B762-44F9-BB1D-85BE2370142E}" type="presParOf" srcId="{20B03DA8-29AB-4AD0-A820-4FE7DBE4E624}" destId="{708A40E0-1609-438B-907C-DB024024E60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3333AC-E604-4B21-AA4E-0DE430E04C8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231AECE-A404-417F-86FC-678881ACC5C5}">
      <dgm:prSet phldrT="[Text]"/>
      <dgm:spPr/>
      <dgm:t>
        <a:bodyPr/>
        <a:lstStyle/>
        <a:p>
          <a:r>
            <a:rPr lang="en-CA" dirty="0"/>
            <a:t>Screening questions will help determine if the event:</a:t>
          </a:r>
        </a:p>
      </dgm:t>
    </dgm:pt>
    <dgm:pt modelId="{42F08631-91D9-4243-BDDA-28CC207F075F}" type="parTrans" cxnId="{C38B64A0-4C83-4051-8794-4C08C80BF20B}">
      <dgm:prSet/>
      <dgm:spPr/>
      <dgm:t>
        <a:bodyPr/>
        <a:lstStyle/>
        <a:p>
          <a:endParaRPr lang="en-CA"/>
        </a:p>
      </dgm:t>
    </dgm:pt>
    <dgm:pt modelId="{3C3BC1E6-99F9-4F79-8DA9-5ACBADFE4DCC}" type="sibTrans" cxnId="{C38B64A0-4C83-4051-8794-4C08C80BF20B}">
      <dgm:prSet/>
      <dgm:spPr/>
      <dgm:t>
        <a:bodyPr/>
        <a:lstStyle/>
        <a:p>
          <a:endParaRPr lang="en-CA"/>
        </a:p>
      </dgm:t>
    </dgm:pt>
    <dgm:pt modelId="{0CF86779-870F-49BB-BF1A-56425C1F8A91}">
      <dgm:prSet phldrT="[Text]"/>
      <dgm:spPr/>
      <dgm:t>
        <a:bodyPr/>
        <a:lstStyle/>
        <a:p>
          <a:r>
            <a:rPr lang="en-CA" dirty="0"/>
            <a:t>is work-related or non-work related</a:t>
          </a:r>
        </a:p>
      </dgm:t>
    </dgm:pt>
    <dgm:pt modelId="{C6BA0328-B5D0-47ED-B390-3FF4BF75D4D6}" type="parTrans" cxnId="{41509565-B12C-455B-8B67-7847669D2106}">
      <dgm:prSet/>
      <dgm:spPr/>
      <dgm:t>
        <a:bodyPr/>
        <a:lstStyle/>
        <a:p>
          <a:endParaRPr lang="en-CA"/>
        </a:p>
      </dgm:t>
    </dgm:pt>
    <dgm:pt modelId="{88E4053C-9F8B-4E75-B8B3-BD8D9180637C}" type="sibTrans" cxnId="{41509565-B12C-455B-8B67-7847669D2106}">
      <dgm:prSet/>
      <dgm:spPr/>
      <dgm:t>
        <a:bodyPr/>
        <a:lstStyle/>
        <a:p>
          <a:endParaRPr lang="en-CA"/>
        </a:p>
      </dgm:t>
    </dgm:pt>
    <dgm:pt modelId="{FD720C4A-460D-49C7-8717-19DB1E531C3D}">
      <dgm:prSet phldrT="[Text]"/>
      <dgm:spPr/>
      <dgm:t>
        <a:bodyPr/>
        <a:lstStyle/>
        <a:p>
          <a:r>
            <a:rPr lang="en-CA" dirty="0"/>
            <a:t>The manager will be:</a:t>
          </a:r>
        </a:p>
      </dgm:t>
    </dgm:pt>
    <dgm:pt modelId="{CF4C5724-2556-43D9-AB3B-E129A1B9CE91}" type="parTrans" cxnId="{F5BD31B2-865B-4BB7-BD6D-3E8F52A41752}">
      <dgm:prSet/>
      <dgm:spPr/>
      <dgm:t>
        <a:bodyPr/>
        <a:lstStyle/>
        <a:p>
          <a:endParaRPr lang="en-CA"/>
        </a:p>
      </dgm:t>
    </dgm:pt>
    <dgm:pt modelId="{A9686C83-3177-44AC-AAC4-2C57DA106AB0}" type="sibTrans" cxnId="{F5BD31B2-865B-4BB7-BD6D-3E8F52A41752}">
      <dgm:prSet/>
      <dgm:spPr/>
      <dgm:t>
        <a:bodyPr/>
        <a:lstStyle/>
        <a:p>
          <a:endParaRPr lang="en-CA"/>
        </a:p>
      </dgm:t>
    </dgm:pt>
    <dgm:pt modelId="{9371C158-76ED-4A6B-9E86-47A24F04D031}">
      <dgm:prSet phldrT="[Text]"/>
      <dgm:spPr/>
      <dgm:t>
        <a:bodyPr/>
        <a:lstStyle/>
        <a:p>
          <a:r>
            <a:rPr lang="en-CA" dirty="0"/>
            <a:t>Agents will be assigned to assist managers based on case:</a:t>
          </a:r>
        </a:p>
      </dgm:t>
    </dgm:pt>
    <dgm:pt modelId="{52D8F077-4A03-4ADA-9FE3-D181C66EF2ED}" type="parTrans" cxnId="{61B16397-B90B-489A-85A8-C8D6109B2E77}">
      <dgm:prSet/>
      <dgm:spPr/>
      <dgm:t>
        <a:bodyPr/>
        <a:lstStyle/>
        <a:p>
          <a:endParaRPr lang="en-CA"/>
        </a:p>
      </dgm:t>
    </dgm:pt>
    <dgm:pt modelId="{5C5273C8-0AC7-4EB2-8763-FF0BBAC44E4D}" type="sibTrans" cxnId="{61B16397-B90B-489A-85A8-C8D6109B2E77}">
      <dgm:prSet/>
      <dgm:spPr/>
      <dgm:t>
        <a:bodyPr/>
        <a:lstStyle/>
        <a:p>
          <a:endParaRPr lang="en-CA"/>
        </a:p>
      </dgm:t>
    </dgm:pt>
    <dgm:pt modelId="{77889852-85A0-4959-904B-3B7669A7B9EA}">
      <dgm:prSet/>
      <dgm:spPr/>
      <dgm:t>
        <a:bodyPr/>
        <a:lstStyle/>
        <a:p>
          <a:r>
            <a:rPr lang="en-CA"/>
            <a:t>is a minor or disabling injury</a:t>
          </a:r>
          <a:endParaRPr lang="en-CA" dirty="0"/>
        </a:p>
      </dgm:t>
    </dgm:pt>
    <dgm:pt modelId="{ECB69994-CE79-4ABE-BB1D-136EBDB23D21}" type="parTrans" cxnId="{01AA853C-D2BF-40EF-8410-7B83AAC4AE16}">
      <dgm:prSet/>
      <dgm:spPr/>
      <dgm:t>
        <a:bodyPr/>
        <a:lstStyle/>
        <a:p>
          <a:endParaRPr lang="en-CA"/>
        </a:p>
      </dgm:t>
    </dgm:pt>
    <dgm:pt modelId="{062EE390-92D9-4EE9-8D8A-8D50241A04D3}" type="sibTrans" cxnId="{01AA853C-D2BF-40EF-8410-7B83AAC4AE16}">
      <dgm:prSet/>
      <dgm:spPr/>
      <dgm:t>
        <a:bodyPr/>
        <a:lstStyle/>
        <a:p>
          <a:endParaRPr lang="en-CA"/>
        </a:p>
      </dgm:t>
    </dgm:pt>
    <dgm:pt modelId="{5515C39B-0FA5-41A4-9DEA-B9FBB93D339D}">
      <dgm:prSet/>
      <dgm:spPr/>
      <dgm:t>
        <a:bodyPr/>
        <a:lstStyle/>
        <a:p>
          <a:r>
            <a:rPr lang="en-CA"/>
            <a:t>requires a compensation form (ERI)</a:t>
          </a:r>
          <a:endParaRPr lang="en-CA" dirty="0"/>
        </a:p>
      </dgm:t>
    </dgm:pt>
    <dgm:pt modelId="{423D4FC6-485A-4E5D-B80D-48961E224BFB}" type="parTrans" cxnId="{C3EB2B8A-416E-4B76-BACE-ADD5039B41B9}">
      <dgm:prSet/>
      <dgm:spPr/>
      <dgm:t>
        <a:bodyPr/>
        <a:lstStyle/>
        <a:p>
          <a:endParaRPr lang="en-CA"/>
        </a:p>
      </dgm:t>
    </dgm:pt>
    <dgm:pt modelId="{C8363AA3-1425-428C-95FF-8AD840E72734}" type="sibTrans" cxnId="{C3EB2B8A-416E-4B76-BACE-ADD5039B41B9}">
      <dgm:prSet/>
      <dgm:spPr/>
      <dgm:t>
        <a:bodyPr/>
        <a:lstStyle/>
        <a:p>
          <a:endParaRPr lang="en-CA"/>
        </a:p>
      </dgm:t>
    </dgm:pt>
    <dgm:pt modelId="{44D01619-2C29-4BBA-9A5E-93187B1396A5}">
      <dgm:prSet phldrT="[Text]"/>
      <dgm:spPr/>
      <dgm:t>
        <a:bodyPr/>
        <a:lstStyle/>
        <a:p>
          <a:r>
            <a:rPr lang="en-CA" dirty="0"/>
            <a:t>guided through the process</a:t>
          </a:r>
        </a:p>
      </dgm:t>
    </dgm:pt>
    <dgm:pt modelId="{44528579-FAE9-489D-BC36-021F63A54C89}" type="parTrans" cxnId="{91E0734F-7A24-46C3-9603-95DBB143EA5D}">
      <dgm:prSet/>
      <dgm:spPr/>
      <dgm:t>
        <a:bodyPr/>
        <a:lstStyle/>
        <a:p>
          <a:endParaRPr lang="en-CA"/>
        </a:p>
      </dgm:t>
    </dgm:pt>
    <dgm:pt modelId="{D6F9C29D-1070-4207-A0CE-9399910EFE5F}" type="sibTrans" cxnId="{91E0734F-7A24-46C3-9603-95DBB143EA5D}">
      <dgm:prSet/>
      <dgm:spPr/>
      <dgm:t>
        <a:bodyPr/>
        <a:lstStyle/>
        <a:p>
          <a:endParaRPr lang="en-CA"/>
        </a:p>
      </dgm:t>
    </dgm:pt>
    <dgm:pt modelId="{44D06FA6-D4E3-41F6-B724-15E3C388AB38}">
      <dgm:prSet phldrT="[Text]"/>
      <dgm:spPr/>
      <dgm:t>
        <a:bodyPr/>
        <a:lstStyle/>
        <a:p>
          <a:r>
            <a:rPr lang="en-CA" dirty="0"/>
            <a:t>advised of action items</a:t>
          </a:r>
        </a:p>
      </dgm:t>
    </dgm:pt>
    <dgm:pt modelId="{29C623FD-6B22-493F-AC10-6A1F5E41E8BF}" type="parTrans" cxnId="{4938FB67-5F02-4E92-8483-EF263E5F2860}">
      <dgm:prSet/>
      <dgm:spPr/>
      <dgm:t>
        <a:bodyPr/>
        <a:lstStyle/>
        <a:p>
          <a:endParaRPr lang="en-CA"/>
        </a:p>
      </dgm:t>
    </dgm:pt>
    <dgm:pt modelId="{2A657EDC-75A0-4832-B41E-3EB9D7D1AA51}" type="sibTrans" cxnId="{4938FB67-5F02-4E92-8483-EF263E5F2860}">
      <dgm:prSet/>
      <dgm:spPr/>
      <dgm:t>
        <a:bodyPr/>
        <a:lstStyle/>
        <a:p>
          <a:endParaRPr lang="en-CA"/>
        </a:p>
      </dgm:t>
    </dgm:pt>
    <dgm:pt modelId="{4A9AE47A-E8C9-49FB-B068-4F37255041CD}">
      <dgm:prSet/>
      <dgm:spPr/>
      <dgm:t>
        <a:bodyPr/>
        <a:lstStyle/>
        <a:p>
          <a:r>
            <a:rPr lang="en-CA"/>
            <a:t>OHS officer</a:t>
          </a:r>
          <a:endParaRPr lang="en-CA" dirty="0"/>
        </a:p>
      </dgm:t>
    </dgm:pt>
    <dgm:pt modelId="{11351BFC-CCA3-4E13-9A54-DF15C43B5D54}" type="parTrans" cxnId="{791C69C9-F02E-4FD7-9466-7D9FD2910CE6}">
      <dgm:prSet/>
      <dgm:spPr/>
      <dgm:t>
        <a:bodyPr/>
        <a:lstStyle/>
        <a:p>
          <a:endParaRPr lang="en-CA"/>
        </a:p>
      </dgm:t>
    </dgm:pt>
    <dgm:pt modelId="{4E0A1DEE-296F-42D9-B450-0595E9C9BBB3}" type="sibTrans" cxnId="{791C69C9-F02E-4FD7-9466-7D9FD2910CE6}">
      <dgm:prSet/>
      <dgm:spPr/>
      <dgm:t>
        <a:bodyPr/>
        <a:lstStyle/>
        <a:p>
          <a:endParaRPr lang="en-CA"/>
        </a:p>
      </dgm:t>
    </dgm:pt>
    <dgm:pt modelId="{FCD2A1E8-1B9C-4645-B35F-E3811564868F}">
      <dgm:prSet/>
      <dgm:spPr/>
      <dgm:t>
        <a:bodyPr/>
        <a:lstStyle/>
        <a:p>
          <a:r>
            <a:rPr lang="en-CA"/>
            <a:t>Labour relations advisor </a:t>
          </a:r>
          <a:endParaRPr lang="en-CA" dirty="0"/>
        </a:p>
      </dgm:t>
    </dgm:pt>
    <dgm:pt modelId="{F52F5592-CB59-4C40-B557-018529BB8DF2}" type="parTrans" cxnId="{4458086F-3CF1-44CB-ACF4-E5BFC9AB9C7D}">
      <dgm:prSet/>
      <dgm:spPr/>
      <dgm:t>
        <a:bodyPr/>
        <a:lstStyle/>
        <a:p>
          <a:endParaRPr lang="en-CA"/>
        </a:p>
      </dgm:t>
    </dgm:pt>
    <dgm:pt modelId="{3B722C47-5C2D-4D6D-AD37-42D9A8635CCD}" type="sibTrans" cxnId="{4458086F-3CF1-44CB-ACF4-E5BFC9AB9C7D}">
      <dgm:prSet/>
      <dgm:spPr/>
      <dgm:t>
        <a:bodyPr/>
        <a:lstStyle/>
        <a:p>
          <a:endParaRPr lang="en-CA"/>
        </a:p>
      </dgm:t>
    </dgm:pt>
    <dgm:pt modelId="{6A7A105C-B26F-4B5A-8513-F8D6C0D1DFBB}">
      <dgm:prSet/>
      <dgm:spPr/>
      <dgm:t>
        <a:bodyPr/>
        <a:lstStyle/>
        <a:p>
          <a:r>
            <a:rPr lang="en-CA"/>
            <a:t>EIRTW coordinator</a:t>
          </a:r>
          <a:endParaRPr lang="en-CA" dirty="0"/>
        </a:p>
      </dgm:t>
    </dgm:pt>
    <dgm:pt modelId="{0290E500-EF3E-4E89-BAE6-F113AC675F9B}" type="parTrans" cxnId="{183CB8E1-DC89-4BB7-96D6-826316C38F7C}">
      <dgm:prSet/>
      <dgm:spPr/>
      <dgm:t>
        <a:bodyPr/>
        <a:lstStyle/>
        <a:p>
          <a:endParaRPr lang="en-CA"/>
        </a:p>
      </dgm:t>
    </dgm:pt>
    <dgm:pt modelId="{5687B083-10D3-431E-AE64-2F7490A18627}" type="sibTrans" cxnId="{183CB8E1-DC89-4BB7-96D6-826316C38F7C}">
      <dgm:prSet/>
      <dgm:spPr/>
      <dgm:t>
        <a:bodyPr/>
        <a:lstStyle/>
        <a:p>
          <a:endParaRPr lang="en-CA"/>
        </a:p>
      </dgm:t>
    </dgm:pt>
    <dgm:pt modelId="{65F9CA26-6412-45DE-B54D-5A792FFCFDE8}">
      <dgm:prSet phldrT="[Text]"/>
      <dgm:spPr/>
      <dgm:t>
        <a:bodyPr/>
        <a:lstStyle/>
        <a:p>
          <a:r>
            <a:rPr lang="en-CA" dirty="0"/>
            <a:t>provided deadlines for completing items</a:t>
          </a:r>
        </a:p>
      </dgm:t>
    </dgm:pt>
    <dgm:pt modelId="{8CDF1206-7E4D-4EF4-BA0D-9B6E688B8A14}" type="parTrans" cxnId="{C3BAC192-4248-4DC0-90DA-9F35812D1145}">
      <dgm:prSet/>
      <dgm:spPr/>
      <dgm:t>
        <a:bodyPr/>
        <a:lstStyle/>
        <a:p>
          <a:endParaRPr lang="en-CA"/>
        </a:p>
      </dgm:t>
    </dgm:pt>
    <dgm:pt modelId="{0D2208A9-7DE6-4835-B494-FEBDFEA9FC63}" type="sibTrans" cxnId="{C3BAC192-4248-4DC0-90DA-9F35812D1145}">
      <dgm:prSet/>
      <dgm:spPr/>
      <dgm:t>
        <a:bodyPr/>
        <a:lstStyle/>
        <a:p>
          <a:endParaRPr lang="en-CA"/>
        </a:p>
      </dgm:t>
    </dgm:pt>
    <dgm:pt modelId="{20AF1ABA-D852-40A0-A94E-0C03A97DB207}" type="pres">
      <dgm:prSet presAssocID="{033333AC-E604-4B21-AA4E-0DE430E04C86}" presName="Name0" presStyleCnt="0">
        <dgm:presLayoutVars>
          <dgm:dir/>
          <dgm:animLvl val="lvl"/>
          <dgm:resizeHandles val="exact"/>
        </dgm:presLayoutVars>
      </dgm:prSet>
      <dgm:spPr/>
    </dgm:pt>
    <dgm:pt modelId="{3DCDE3BC-FCC1-4F39-A2C5-56ADCFC0C330}" type="pres">
      <dgm:prSet presAssocID="{9371C158-76ED-4A6B-9E86-47A24F04D031}" presName="boxAndChildren" presStyleCnt="0"/>
      <dgm:spPr/>
    </dgm:pt>
    <dgm:pt modelId="{E16D6390-1F40-48B0-B19D-2BE61DBF5D0F}" type="pres">
      <dgm:prSet presAssocID="{9371C158-76ED-4A6B-9E86-47A24F04D031}" presName="parentTextBox" presStyleLbl="node1" presStyleIdx="0" presStyleCnt="3"/>
      <dgm:spPr/>
    </dgm:pt>
    <dgm:pt modelId="{41ABC2DB-152D-4D9C-BBB9-01368BA54830}" type="pres">
      <dgm:prSet presAssocID="{9371C158-76ED-4A6B-9E86-47A24F04D031}" presName="entireBox" presStyleLbl="node1" presStyleIdx="0" presStyleCnt="3"/>
      <dgm:spPr/>
    </dgm:pt>
    <dgm:pt modelId="{85BA6F31-1FC1-4B12-9874-EF58D9871CC1}" type="pres">
      <dgm:prSet presAssocID="{9371C158-76ED-4A6B-9E86-47A24F04D031}" presName="descendantBox" presStyleCnt="0"/>
      <dgm:spPr/>
    </dgm:pt>
    <dgm:pt modelId="{ACE78685-41FC-472B-AF49-E20E0382FFD6}" type="pres">
      <dgm:prSet presAssocID="{4A9AE47A-E8C9-49FB-B068-4F37255041CD}" presName="childTextBox" presStyleLbl="fgAccFollowNode1" presStyleIdx="0" presStyleCnt="9">
        <dgm:presLayoutVars>
          <dgm:bulletEnabled val="1"/>
        </dgm:presLayoutVars>
      </dgm:prSet>
      <dgm:spPr/>
    </dgm:pt>
    <dgm:pt modelId="{0B8C3085-CD00-46D9-8B1D-4EB3612001E0}" type="pres">
      <dgm:prSet presAssocID="{FCD2A1E8-1B9C-4645-B35F-E3811564868F}" presName="childTextBox" presStyleLbl="fgAccFollowNode1" presStyleIdx="1" presStyleCnt="9">
        <dgm:presLayoutVars>
          <dgm:bulletEnabled val="1"/>
        </dgm:presLayoutVars>
      </dgm:prSet>
      <dgm:spPr/>
    </dgm:pt>
    <dgm:pt modelId="{E7A5128C-20FB-459A-B18D-A07162B643BA}" type="pres">
      <dgm:prSet presAssocID="{6A7A105C-B26F-4B5A-8513-F8D6C0D1DFBB}" presName="childTextBox" presStyleLbl="fgAccFollowNode1" presStyleIdx="2" presStyleCnt="9">
        <dgm:presLayoutVars>
          <dgm:bulletEnabled val="1"/>
        </dgm:presLayoutVars>
      </dgm:prSet>
      <dgm:spPr/>
    </dgm:pt>
    <dgm:pt modelId="{34D9C695-0AFC-4140-ABD9-D8B314515D47}" type="pres">
      <dgm:prSet presAssocID="{A9686C83-3177-44AC-AAC4-2C57DA106AB0}" presName="sp" presStyleCnt="0"/>
      <dgm:spPr/>
    </dgm:pt>
    <dgm:pt modelId="{F8BDD9D3-FF98-4E29-9F73-67C9ED6636A8}" type="pres">
      <dgm:prSet presAssocID="{FD720C4A-460D-49C7-8717-19DB1E531C3D}" presName="arrowAndChildren" presStyleCnt="0"/>
      <dgm:spPr/>
    </dgm:pt>
    <dgm:pt modelId="{95D02A02-48E8-4267-96DE-D8F7C66B4996}" type="pres">
      <dgm:prSet presAssocID="{FD720C4A-460D-49C7-8717-19DB1E531C3D}" presName="parentTextArrow" presStyleLbl="node1" presStyleIdx="0" presStyleCnt="3"/>
      <dgm:spPr/>
    </dgm:pt>
    <dgm:pt modelId="{431CCEA1-4D0E-44D0-8987-5BB95C4802F0}" type="pres">
      <dgm:prSet presAssocID="{FD720C4A-460D-49C7-8717-19DB1E531C3D}" presName="arrow" presStyleLbl="node1" presStyleIdx="1" presStyleCnt="3"/>
      <dgm:spPr/>
    </dgm:pt>
    <dgm:pt modelId="{79A2059B-79D2-43CD-B5D1-C68028F6CD30}" type="pres">
      <dgm:prSet presAssocID="{FD720C4A-460D-49C7-8717-19DB1E531C3D}" presName="descendantArrow" presStyleCnt="0"/>
      <dgm:spPr/>
    </dgm:pt>
    <dgm:pt modelId="{DA714A47-CFDA-4BF7-B3FB-65E2C43C517C}" type="pres">
      <dgm:prSet presAssocID="{44D01619-2C29-4BBA-9A5E-93187B1396A5}" presName="childTextArrow" presStyleLbl="fgAccFollowNode1" presStyleIdx="3" presStyleCnt="9">
        <dgm:presLayoutVars>
          <dgm:bulletEnabled val="1"/>
        </dgm:presLayoutVars>
      </dgm:prSet>
      <dgm:spPr/>
    </dgm:pt>
    <dgm:pt modelId="{B0342D54-1F9A-4896-B343-9D1137B90FB3}" type="pres">
      <dgm:prSet presAssocID="{44D06FA6-D4E3-41F6-B724-15E3C388AB38}" presName="childTextArrow" presStyleLbl="fgAccFollowNode1" presStyleIdx="4" presStyleCnt="9">
        <dgm:presLayoutVars>
          <dgm:bulletEnabled val="1"/>
        </dgm:presLayoutVars>
      </dgm:prSet>
      <dgm:spPr/>
    </dgm:pt>
    <dgm:pt modelId="{E0F589B4-BEF4-484D-BCC8-6E114CE46695}" type="pres">
      <dgm:prSet presAssocID="{65F9CA26-6412-45DE-B54D-5A792FFCFDE8}" presName="childTextArrow" presStyleLbl="fgAccFollowNode1" presStyleIdx="5" presStyleCnt="9">
        <dgm:presLayoutVars>
          <dgm:bulletEnabled val="1"/>
        </dgm:presLayoutVars>
      </dgm:prSet>
      <dgm:spPr/>
    </dgm:pt>
    <dgm:pt modelId="{0B148E0E-7152-4C8D-9826-E8CE3E350B80}" type="pres">
      <dgm:prSet presAssocID="{3C3BC1E6-99F9-4F79-8DA9-5ACBADFE4DCC}" presName="sp" presStyleCnt="0"/>
      <dgm:spPr/>
    </dgm:pt>
    <dgm:pt modelId="{0EA0DE53-16A6-460D-9856-AD61165BB595}" type="pres">
      <dgm:prSet presAssocID="{8231AECE-A404-417F-86FC-678881ACC5C5}" presName="arrowAndChildren" presStyleCnt="0"/>
      <dgm:spPr/>
    </dgm:pt>
    <dgm:pt modelId="{5475E008-472E-46D4-A360-F7C5A83543EE}" type="pres">
      <dgm:prSet presAssocID="{8231AECE-A404-417F-86FC-678881ACC5C5}" presName="parentTextArrow" presStyleLbl="node1" presStyleIdx="1" presStyleCnt="3"/>
      <dgm:spPr/>
    </dgm:pt>
    <dgm:pt modelId="{A537F515-7EF0-45BD-B1B0-42CAF582A986}" type="pres">
      <dgm:prSet presAssocID="{8231AECE-A404-417F-86FC-678881ACC5C5}" presName="arrow" presStyleLbl="node1" presStyleIdx="2" presStyleCnt="3"/>
      <dgm:spPr/>
    </dgm:pt>
    <dgm:pt modelId="{F8C12398-737B-4812-9B4F-0E51F7E98870}" type="pres">
      <dgm:prSet presAssocID="{8231AECE-A404-417F-86FC-678881ACC5C5}" presName="descendantArrow" presStyleCnt="0"/>
      <dgm:spPr/>
    </dgm:pt>
    <dgm:pt modelId="{3FF8F930-5B5D-41F0-ADC5-D55001BCE875}" type="pres">
      <dgm:prSet presAssocID="{0CF86779-870F-49BB-BF1A-56425C1F8A91}" presName="childTextArrow" presStyleLbl="fgAccFollowNode1" presStyleIdx="6" presStyleCnt="9">
        <dgm:presLayoutVars>
          <dgm:bulletEnabled val="1"/>
        </dgm:presLayoutVars>
      </dgm:prSet>
      <dgm:spPr/>
    </dgm:pt>
    <dgm:pt modelId="{E8F961B9-2581-44C5-85EF-841CA14EBB20}" type="pres">
      <dgm:prSet presAssocID="{77889852-85A0-4959-904B-3B7669A7B9EA}" presName="childTextArrow" presStyleLbl="fgAccFollowNode1" presStyleIdx="7" presStyleCnt="9">
        <dgm:presLayoutVars>
          <dgm:bulletEnabled val="1"/>
        </dgm:presLayoutVars>
      </dgm:prSet>
      <dgm:spPr/>
    </dgm:pt>
    <dgm:pt modelId="{04FBF6B6-0FE9-47FE-98CB-4726F1D16393}" type="pres">
      <dgm:prSet presAssocID="{5515C39B-0FA5-41A4-9DEA-B9FBB93D339D}" presName="childTextArrow" presStyleLbl="fgAccFollowNode1" presStyleIdx="8" presStyleCnt="9">
        <dgm:presLayoutVars>
          <dgm:bulletEnabled val="1"/>
        </dgm:presLayoutVars>
      </dgm:prSet>
      <dgm:spPr/>
    </dgm:pt>
  </dgm:ptLst>
  <dgm:cxnLst>
    <dgm:cxn modelId="{4DD3DB1D-E91B-4C89-BA18-BD375069151F}" type="presOf" srcId="{9371C158-76ED-4A6B-9E86-47A24F04D031}" destId="{41ABC2DB-152D-4D9C-BBB9-01368BA54830}" srcOrd="1" destOrd="0" presId="urn:microsoft.com/office/officeart/2005/8/layout/process4"/>
    <dgm:cxn modelId="{079F6F27-3712-4552-B594-8D7633A4F561}" type="presOf" srcId="{4A9AE47A-E8C9-49FB-B068-4F37255041CD}" destId="{ACE78685-41FC-472B-AF49-E20E0382FFD6}" srcOrd="0" destOrd="0" presId="urn:microsoft.com/office/officeart/2005/8/layout/process4"/>
    <dgm:cxn modelId="{F88E272A-F3B2-4BE2-AFF6-B3677FD37DBC}" type="presOf" srcId="{8231AECE-A404-417F-86FC-678881ACC5C5}" destId="{A537F515-7EF0-45BD-B1B0-42CAF582A986}" srcOrd="1" destOrd="0" presId="urn:microsoft.com/office/officeart/2005/8/layout/process4"/>
    <dgm:cxn modelId="{3FB84F2F-B4E4-473D-9B8E-9534FC0C1A99}" type="presOf" srcId="{44D06FA6-D4E3-41F6-B724-15E3C388AB38}" destId="{B0342D54-1F9A-4896-B343-9D1137B90FB3}" srcOrd="0" destOrd="0" presId="urn:microsoft.com/office/officeart/2005/8/layout/process4"/>
    <dgm:cxn modelId="{B8B60F36-F40E-4E7D-AE18-8F929FB868EA}" type="presOf" srcId="{65F9CA26-6412-45DE-B54D-5A792FFCFDE8}" destId="{E0F589B4-BEF4-484D-BCC8-6E114CE46695}" srcOrd="0" destOrd="0" presId="urn:microsoft.com/office/officeart/2005/8/layout/process4"/>
    <dgm:cxn modelId="{01AA853C-D2BF-40EF-8410-7B83AAC4AE16}" srcId="{8231AECE-A404-417F-86FC-678881ACC5C5}" destId="{77889852-85A0-4959-904B-3B7669A7B9EA}" srcOrd="1" destOrd="0" parTransId="{ECB69994-CE79-4ABE-BB1D-136EBDB23D21}" sibTransId="{062EE390-92D9-4EE9-8D8A-8D50241A04D3}"/>
    <dgm:cxn modelId="{3DD2A141-9CCF-4100-9545-75142BCDC544}" type="presOf" srcId="{5515C39B-0FA5-41A4-9DEA-B9FBB93D339D}" destId="{04FBF6B6-0FE9-47FE-98CB-4726F1D16393}" srcOrd="0" destOrd="0" presId="urn:microsoft.com/office/officeart/2005/8/layout/process4"/>
    <dgm:cxn modelId="{5A03FF64-BB6B-42F8-8830-6ED06C951402}" type="presOf" srcId="{FCD2A1E8-1B9C-4645-B35F-E3811564868F}" destId="{0B8C3085-CD00-46D9-8B1D-4EB3612001E0}" srcOrd="0" destOrd="0" presId="urn:microsoft.com/office/officeart/2005/8/layout/process4"/>
    <dgm:cxn modelId="{41509565-B12C-455B-8B67-7847669D2106}" srcId="{8231AECE-A404-417F-86FC-678881ACC5C5}" destId="{0CF86779-870F-49BB-BF1A-56425C1F8A91}" srcOrd="0" destOrd="0" parTransId="{C6BA0328-B5D0-47ED-B390-3FF4BF75D4D6}" sibTransId="{88E4053C-9F8B-4E75-B8B3-BD8D9180637C}"/>
    <dgm:cxn modelId="{4938FB67-5F02-4E92-8483-EF263E5F2860}" srcId="{FD720C4A-460D-49C7-8717-19DB1E531C3D}" destId="{44D06FA6-D4E3-41F6-B724-15E3C388AB38}" srcOrd="1" destOrd="0" parTransId="{29C623FD-6B22-493F-AC10-6A1F5E41E8BF}" sibTransId="{2A657EDC-75A0-4832-B41E-3EB9D7D1AA51}"/>
    <dgm:cxn modelId="{4458086F-3CF1-44CB-ACF4-E5BFC9AB9C7D}" srcId="{9371C158-76ED-4A6B-9E86-47A24F04D031}" destId="{FCD2A1E8-1B9C-4645-B35F-E3811564868F}" srcOrd="1" destOrd="0" parTransId="{F52F5592-CB59-4C40-B557-018529BB8DF2}" sibTransId="{3B722C47-5C2D-4D6D-AD37-42D9A8635CCD}"/>
    <dgm:cxn modelId="{91E0734F-7A24-46C3-9603-95DBB143EA5D}" srcId="{FD720C4A-460D-49C7-8717-19DB1E531C3D}" destId="{44D01619-2C29-4BBA-9A5E-93187B1396A5}" srcOrd="0" destOrd="0" parTransId="{44528579-FAE9-489D-BC36-021F63A54C89}" sibTransId="{D6F9C29D-1070-4207-A0CE-9399910EFE5F}"/>
    <dgm:cxn modelId="{DB941A52-E33C-4DDC-BEF7-5C81A0C9D297}" type="presOf" srcId="{FD720C4A-460D-49C7-8717-19DB1E531C3D}" destId="{95D02A02-48E8-4267-96DE-D8F7C66B4996}" srcOrd="0" destOrd="0" presId="urn:microsoft.com/office/officeart/2005/8/layout/process4"/>
    <dgm:cxn modelId="{C3EB2B8A-416E-4B76-BACE-ADD5039B41B9}" srcId="{8231AECE-A404-417F-86FC-678881ACC5C5}" destId="{5515C39B-0FA5-41A4-9DEA-B9FBB93D339D}" srcOrd="2" destOrd="0" parTransId="{423D4FC6-485A-4E5D-B80D-48961E224BFB}" sibTransId="{C8363AA3-1425-428C-95FF-8AD840E72734}"/>
    <dgm:cxn modelId="{6F74ED8F-CF4A-4173-A7D5-482BA7B896BE}" type="presOf" srcId="{77889852-85A0-4959-904B-3B7669A7B9EA}" destId="{E8F961B9-2581-44C5-85EF-841CA14EBB20}" srcOrd="0" destOrd="0" presId="urn:microsoft.com/office/officeart/2005/8/layout/process4"/>
    <dgm:cxn modelId="{C3BAC192-4248-4DC0-90DA-9F35812D1145}" srcId="{FD720C4A-460D-49C7-8717-19DB1E531C3D}" destId="{65F9CA26-6412-45DE-B54D-5A792FFCFDE8}" srcOrd="2" destOrd="0" parTransId="{8CDF1206-7E4D-4EF4-BA0D-9B6E688B8A14}" sibTransId="{0D2208A9-7DE6-4835-B494-FEBDFEA9FC63}"/>
    <dgm:cxn modelId="{61B16397-B90B-489A-85A8-C8D6109B2E77}" srcId="{033333AC-E604-4B21-AA4E-0DE430E04C86}" destId="{9371C158-76ED-4A6B-9E86-47A24F04D031}" srcOrd="2" destOrd="0" parTransId="{52D8F077-4A03-4ADA-9FE3-D181C66EF2ED}" sibTransId="{5C5273C8-0AC7-4EB2-8763-FF0BBAC44E4D}"/>
    <dgm:cxn modelId="{C38B64A0-4C83-4051-8794-4C08C80BF20B}" srcId="{033333AC-E604-4B21-AA4E-0DE430E04C86}" destId="{8231AECE-A404-417F-86FC-678881ACC5C5}" srcOrd="0" destOrd="0" parTransId="{42F08631-91D9-4243-BDDA-28CC207F075F}" sibTransId="{3C3BC1E6-99F9-4F79-8DA9-5ACBADFE4DCC}"/>
    <dgm:cxn modelId="{150079A2-870C-4177-A403-E81BEAF19A89}" type="presOf" srcId="{FD720C4A-460D-49C7-8717-19DB1E531C3D}" destId="{431CCEA1-4D0E-44D0-8987-5BB95C4802F0}" srcOrd="1" destOrd="0" presId="urn:microsoft.com/office/officeart/2005/8/layout/process4"/>
    <dgm:cxn modelId="{F5BD31B2-865B-4BB7-BD6D-3E8F52A41752}" srcId="{033333AC-E604-4B21-AA4E-0DE430E04C86}" destId="{FD720C4A-460D-49C7-8717-19DB1E531C3D}" srcOrd="1" destOrd="0" parTransId="{CF4C5724-2556-43D9-AB3B-E129A1B9CE91}" sibTransId="{A9686C83-3177-44AC-AAC4-2C57DA106AB0}"/>
    <dgm:cxn modelId="{30FC8CBA-C32A-4EB8-96CF-0319FC3C766B}" type="presOf" srcId="{8231AECE-A404-417F-86FC-678881ACC5C5}" destId="{5475E008-472E-46D4-A360-F7C5A83543EE}" srcOrd="0" destOrd="0" presId="urn:microsoft.com/office/officeart/2005/8/layout/process4"/>
    <dgm:cxn modelId="{EDC489BF-FF0D-417F-BF35-149B0BE713E1}" type="presOf" srcId="{44D01619-2C29-4BBA-9A5E-93187B1396A5}" destId="{DA714A47-CFDA-4BF7-B3FB-65E2C43C517C}" srcOrd="0" destOrd="0" presId="urn:microsoft.com/office/officeart/2005/8/layout/process4"/>
    <dgm:cxn modelId="{928B01C9-F366-4FB9-9E5E-665A09C00969}" type="presOf" srcId="{9371C158-76ED-4A6B-9E86-47A24F04D031}" destId="{E16D6390-1F40-48B0-B19D-2BE61DBF5D0F}" srcOrd="0" destOrd="0" presId="urn:microsoft.com/office/officeart/2005/8/layout/process4"/>
    <dgm:cxn modelId="{791C69C9-F02E-4FD7-9466-7D9FD2910CE6}" srcId="{9371C158-76ED-4A6B-9E86-47A24F04D031}" destId="{4A9AE47A-E8C9-49FB-B068-4F37255041CD}" srcOrd="0" destOrd="0" parTransId="{11351BFC-CCA3-4E13-9A54-DF15C43B5D54}" sibTransId="{4E0A1DEE-296F-42D9-B450-0595E9C9BBB3}"/>
    <dgm:cxn modelId="{183CB8E1-DC89-4BB7-96D6-826316C38F7C}" srcId="{9371C158-76ED-4A6B-9E86-47A24F04D031}" destId="{6A7A105C-B26F-4B5A-8513-F8D6C0D1DFBB}" srcOrd="2" destOrd="0" parTransId="{0290E500-EF3E-4E89-BAE6-F113AC675F9B}" sibTransId="{5687B083-10D3-431E-AE64-2F7490A18627}"/>
    <dgm:cxn modelId="{C70DD7E4-0BDB-43A6-A987-F6C25347982D}" type="presOf" srcId="{6A7A105C-B26F-4B5A-8513-F8D6C0D1DFBB}" destId="{E7A5128C-20FB-459A-B18D-A07162B643BA}" srcOrd="0" destOrd="0" presId="urn:microsoft.com/office/officeart/2005/8/layout/process4"/>
    <dgm:cxn modelId="{8F7E41E8-9115-4D3A-AE0E-A1084C6A6C38}" type="presOf" srcId="{0CF86779-870F-49BB-BF1A-56425C1F8A91}" destId="{3FF8F930-5B5D-41F0-ADC5-D55001BCE875}" srcOrd="0" destOrd="0" presId="urn:microsoft.com/office/officeart/2005/8/layout/process4"/>
    <dgm:cxn modelId="{03CEC1F7-4DC8-4E8D-A19B-60E04D43B462}" type="presOf" srcId="{033333AC-E604-4B21-AA4E-0DE430E04C86}" destId="{20AF1ABA-D852-40A0-A94E-0C03A97DB207}" srcOrd="0" destOrd="0" presId="urn:microsoft.com/office/officeart/2005/8/layout/process4"/>
    <dgm:cxn modelId="{69E2E084-7C9F-455C-8EBA-3835E9179138}" type="presParOf" srcId="{20AF1ABA-D852-40A0-A94E-0C03A97DB207}" destId="{3DCDE3BC-FCC1-4F39-A2C5-56ADCFC0C330}" srcOrd="0" destOrd="0" presId="urn:microsoft.com/office/officeart/2005/8/layout/process4"/>
    <dgm:cxn modelId="{B6AC9BCE-2DBF-47EC-878C-797E8A3A7CA0}" type="presParOf" srcId="{3DCDE3BC-FCC1-4F39-A2C5-56ADCFC0C330}" destId="{E16D6390-1F40-48B0-B19D-2BE61DBF5D0F}" srcOrd="0" destOrd="0" presId="urn:microsoft.com/office/officeart/2005/8/layout/process4"/>
    <dgm:cxn modelId="{054C9BA8-905B-47B7-B498-740C4569D056}" type="presParOf" srcId="{3DCDE3BC-FCC1-4F39-A2C5-56ADCFC0C330}" destId="{41ABC2DB-152D-4D9C-BBB9-01368BA54830}" srcOrd="1" destOrd="0" presId="urn:microsoft.com/office/officeart/2005/8/layout/process4"/>
    <dgm:cxn modelId="{72D9ACDA-0B8D-4216-820B-1B9B66F00C1B}" type="presParOf" srcId="{3DCDE3BC-FCC1-4F39-A2C5-56ADCFC0C330}" destId="{85BA6F31-1FC1-4B12-9874-EF58D9871CC1}" srcOrd="2" destOrd="0" presId="urn:microsoft.com/office/officeart/2005/8/layout/process4"/>
    <dgm:cxn modelId="{F4D4B3D9-6D29-4375-92FD-887E1DFFEAA9}" type="presParOf" srcId="{85BA6F31-1FC1-4B12-9874-EF58D9871CC1}" destId="{ACE78685-41FC-472B-AF49-E20E0382FFD6}" srcOrd="0" destOrd="0" presId="urn:microsoft.com/office/officeart/2005/8/layout/process4"/>
    <dgm:cxn modelId="{A664A90F-AF0F-4D58-9D41-2773C40E1D56}" type="presParOf" srcId="{85BA6F31-1FC1-4B12-9874-EF58D9871CC1}" destId="{0B8C3085-CD00-46D9-8B1D-4EB3612001E0}" srcOrd="1" destOrd="0" presId="urn:microsoft.com/office/officeart/2005/8/layout/process4"/>
    <dgm:cxn modelId="{1FA4A8EB-2A37-4831-9DA2-C9104C04A61C}" type="presParOf" srcId="{85BA6F31-1FC1-4B12-9874-EF58D9871CC1}" destId="{E7A5128C-20FB-459A-B18D-A07162B643BA}" srcOrd="2" destOrd="0" presId="urn:microsoft.com/office/officeart/2005/8/layout/process4"/>
    <dgm:cxn modelId="{1A4809E4-AEE2-45D3-B1AD-57BCB37F149A}" type="presParOf" srcId="{20AF1ABA-D852-40A0-A94E-0C03A97DB207}" destId="{34D9C695-0AFC-4140-ABD9-D8B314515D47}" srcOrd="1" destOrd="0" presId="urn:microsoft.com/office/officeart/2005/8/layout/process4"/>
    <dgm:cxn modelId="{5CE63DBF-2E40-4261-B17E-7F717089D87A}" type="presParOf" srcId="{20AF1ABA-D852-40A0-A94E-0C03A97DB207}" destId="{F8BDD9D3-FF98-4E29-9F73-67C9ED6636A8}" srcOrd="2" destOrd="0" presId="urn:microsoft.com/office/officeart/2005/8/layout/process4"/>
    <dgm:cxn modelId="{8ABC7E94-3AF3-4569-B4DE-D03FD6A7287F}" type="presParOf" srcId="{F8BDD9D3-FF98-4E29-9F73-67C9ED6636A8}" destId="{95D02A02-48E8-4267-96DE-D8F7C66B4996}" srcOrd="0" destOrd="0" presId="urn:microsoft.com/office/officeart/2005/8/layout/process4"/>
    <dgm:cxn modelId="{2AE9DFD7-4729-4C94-86F0-3841093606A3}" type="presParOf" srcId="{F8BDD9D3-FF98-4E29-9F73-67C9ED6636A8}" destId="{431CCEA1-4D0E-44D0-8987-5BB95C4802F0}" srcOrd="1" destOrd="0" presId="urn:microsoft.com/office/officeart/2005/8/layout/process4"/>
    <dgm:cxn modelId="{75319AC7-4D39-48F4-B883-5D44DC1D470C}" type="presParOf" srcId="{F8BDD9D3-FF98-4E29-9F73-67C9ED6636A8}" destId="{79A2059B-79D2-43CD-B5D1-C68028F6CD30}" srcOrd="2" destOrd="0" presId="urn:microsoft.com/office/officeart/2005/8/layout/process4"/>
    <dgm:cxn modelId="{F67417FA-3F3F-43A7-8FC4-1398BC194DEE}" type="presParOf" srcId="{79A2059B-79D2-43CD-B5D1-C68028F6CD30}" destId="{DA714A47-CFDA-4BF7-B3FB-65E2C43C517C}" srcOrd="0" destOrd="0" presId="urn:microsoft.com/office/officeart/2005/8/layout/process4"/>
    <dgm:cxn modelId="{6E205D6C-EEF4-410D-AFFA-116A7FD7A906}" type="presParOf" srcId="{79A2059B-79D2-43CD-B5D1-C68028F6CD30}" destId="{B0342D54-1F9A-4896-B343-9D1137B90FB3}" srcOrd="1" destOrd="0" presId="urn:microsoft.com/office/officeart/2005/8/layout/process4"/>
    <dgm:cxn modelId="{F01A57C6-22F9-4C7A-8744-2B47ED1CE9DF}" type="presParOf" srcId="{79A2059B-79D2-43CD-B5D1-C68028F6CD30}" destId="{E0F589B4-BEF4-484D-BCC8-6E114CE46695}" srcOrd="2" destOrd="0" presId="urn:microsoft.com/office/officeart/2005/8/layout/process4"/>
    <dgm:cxn modelId="{A1DCD95E-F3D4-4854-A967-9A753B4E5BB4}" type="presParOf" srcId="{20AF1ABA-D852-40A0-A94E-0C03A97DB207}" destId="{0B148E0E-7152-4C8D-9826-E8CE3E350B80}" srcOrd="3" destOrd="0" presId="urn:microsoft.com/office/officeart/2005/8/layout/process4"/>
    <dgm:cxn modelId="{629082CD-7DD4-45A0-92C8-68581E9E9062}" type="presParOf" srcId="{20AF1ABA-D852-40A0-A94E-0C03A97DB207}" destId="{0EA0DE53-16A6-460D-9856-AD61165BB595}" srcOrd="4" destOrd="0" presId="urn:microsoft.com/office/officeart/2005/8/layout/process4"/>
    <dgm:cxn modelId="{88AC29D2-0F21-4894-B3A1-3876181B6EF7}" type="presParOf" srcId="{0EA0DE53-16A6-460D-9856-AD61165BB595}" destId="{5475E008-472E-46D4-A360-F7C5A83543EE}" srcOrd="0" destOrd="0" presId="urn:microsoft.com/office/officeart/2005/8/layout/process4"/>
    <dgm:cxn modelId="{46E2DA99-0627-4F6E-BE5F-704387C30A0E}" type="presParOf" srcId="{0EA0DE53-16A6-460D-9856-AD61165BB595}" destId="{A537F515-7EF0-45BD-B1B0-42CAF582A986}" srcOrd="1" destOrd="0" presId="urn:microsoft.com/office/officeart/2005/8/layout/process4"/>
    <dgm:cxn modelId="{4F602868-4295-4FF4-B61E-203B1E81ACF3}" type="presParOf" srcId="{0EA0DE53-16A6-460D-9856-AD61165BB595}" destId="{F8C12398-737B-4812-9B4F-0E51F7E98870}" srcOrd="2" destOrd="0" presId="urn:microsoft.com/office/officeart/2005/8/layout/process4"/>
    <dgm:cxn modelId="{CE6C0346-A100-4881-93F1-494772231A24}" type="presParOf" srcId="{F8C12398-737B-4812-9B4F-0E51F7E98870}" destId="{3FF8F930-5B5D-41F0-ADC5-D55001BCE875}" srcOrd="0" destOrd="0" presId="urn:microsoft.com/office/officeart/2005/8/layout/process4"/>
    <dgm:cxn modelId="{04748778-6B28-4B9F-82A0-8D0309208A64}" type="presParOf" srcId="{F8C12398-737B-4812-9B4F-0E51F7E98870}" destId="{E8F961B9-2581-44C5-85EF-841CA14EBB20}" srcOrd="1" destOrd="0" presId="urn:microsoft.com/office/officeart/2005/8/layout/process4"/>
    <dgm:cxn modelId="{2142B437-CFBE-4060-A2A4-AEAF58F333C4}" type="presParOf" srcId="{F8C12398-737B-4812-9B4F-0E51F7E98870}" destId="{04FBF6B6-0FE9-47FE-98CB-4726F1D1639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649A38-24B5-4000-8150-A5294C9D8F1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</dgm:pt>
    <dgm:pt modelId="{7FE8F8B6-C172-4BE8-B77A-7A71F216A6BB}">
      <dgm:prSet phldrT="[Text]" custT="1"/>
      <dgm:spPr/>
      <dgm:t>
        <a:bodyPr/>
        <a:lstStyle/>
        <a:p>
          <a:r>
            <a:rPr lang="en-CA" sz="2000" dirty="0"/>
            <a:t>Unit level</a:t>
          </a:r>
        </a:p>
      </dgm:t>
    </dgm:pt>
    <dgm:pt modelId="{40F94BE8-EE31-43C8-8990-095F5583E856}" type="parTrans" cxnId="{E37B357F-2B90-4DB1-A6DD-375722F76CA7}">
      <dgm:prSet/>
      <dgm:spPr/>
      <dgm:t>
        <a:bodyPr/>
        <a:lstStyle/>
        <a:p>
          <a:endParaRPr lang="en-CA" sz="1600"/>
        </a:p>
      </dgm:t>
    </dgm:pt>
    <dgm:pt modelId="{4BE8E688-2064-42BD-9DED-18D01CF4EAE3}" type="sibTrans" cxnId="{E37B357F-2B90-4DB1-A6DD-375722F76CA7}">
      <dgm:prSet/>
      <dgm:spPr/>
      <dgm:t>
        <a:bodyPr/>
        <a:lstStyle/>
        <a:p>
          <a:endParaRPr lang="en-CA" sz="1600"/>
        </a:p>
      </dgm:t>
    </dgm:pt>
    <dgm:pt modelId="{ADF98978-B67B-4A8C-AAF3-DFCEB1944140}">
      <dgm:prSet phldrT="[Text]" custT="1"/>
      <dgm:spPr/>
      <dgm:t>
        <a:bodyPr/>
        <a:lstStyle/>
        <a:p>
          <a:r>
            <a:rPr lang="en-CA" sz="2000" dirty="0"/>
            <a:t>Local level</a:t>
          </a:r>
        </a:p>
      </dgm:t>
    </dgm:pt>
    <dgm:pt modelId="{C9F6711E-E3EF-4E07-8E2F-0462441A5F28}" type="parTrans" cxnId="{54836E1D-D670-401C-B127-7CFDF91881AA}">
      <dgm:prSet/>
      <dgm:spPr/>
      <dgm:t>
        <a:bodyPr/>
        <a:lstStyle/>
        <a:p>
          <a:endParaRPr lang="en-CA" sz="1600"/>
        </a:p>
      </dgm:t>
    </dgm:pt>
    <dgm:pt modelId="{91E0E37B-B5F7-4D9E-B112-BE68825C1271}" type="sibTrans" cxnId="{54836E1D-D670-401C-B127-7CFDF91881AA}">
      <dgm:prSet/>
      <dgm:spPr/>
      <dgm:t>
        <a:bodyPr/>
        <a:lstStyle/>
        <a:p>
          <a:endParaRPr lang="en-CA" sz="1600"/>
        </a:p>
      </dgm:t>
    </dgm:pt>
    <dgm:pt modelId="{D83E0F60-B00C-441F-9191-A92BFC982BCE}">
      <dgm:prSet phldrT="[Text]" custT="1"/>
      <dgm:spPr/>
      <dgm:t>
        <a:bodyPr/>
        <a:lstStyle/>
        <a:p>
          <a:r>
            <a:rPr lang="en-CA" sz="2000" dirty="0"/>
            <a:t>National level</a:t>
          </a:r>
        </a:p>
      </dgm:t>
    </dgm:pt>
    <dgm:pt modelId="{48930BF9-4936-4658-8D48-276C10544296}" type="parTrans" cxnId="{642BE9EF-7528-44C1-9D03-9435D4B94CB8}">
      <dgm:prSet/>
      <dgm:spPr/>
      <dgm:t>
        <a:bodyPr/>
        <a:lstStyle/>
        <a:p>
          <a:endParaRPr lang="en-CA" sz="1600"/>
        </a:p>
      </dgm:t>
    </dgm:pt>
    <dgm:pt modelId="{2F1C5561-1433-4D6B-B7F3-7BCFF54BE60E}" type="sibTrans" cxnId="{642BE9EF-7528-44C1-9D03-9435D4B94CB8}">
      <dgm:prSet/>
      <dgm:spPr/>
      <dgm:t>
        <a:bodyPr/>
        <a:lstStyle/>
        <a:p>
          <a:endParaRPr lang="en-CA" sz="1600"/>
        </a:p>
      </dgm:t>
    </dgm:pt>
    <dgm:pt modelId="{3A3C0291-817A-47E5-B861-F5D22F4F10BC}">
      <dgm:prSet custT="1"/>
      <dgm:spPr/>
      <dgm:t>
        <a:bodyPr/>
        <a:lstStyle/>
        <a:p>
          <a:r>
            <a:rPr lang="en-CA" sz="1100" dirty="0"/>
            <a:t>Employee reports hazard to manager</a:t>
          </a:r>
        </a:p>
      </dgm:t>
    </dgm:pt>
    <dgm:pt modelId="{FA257FB6-C47F-4DFD-A011-4DD389E3E55C}" type="parTrans" cxnId="{9E928688-2B52-4A50-AE18-C99704A45144}">
      <dgm:prSet/>
      <dgm:spPr/>
      <dgm:t>
        <a:bodyPr/>
        <a:lstStyle/>
        <a:p>
          <a:endParaRPr lang="en-CA" sz="1600"/>
        </a:p>
      </dgm:t>
    </dgm:pt>
    <dgm:pt modelId="{388CB0AC-D736-4958-95D4-50EFF5AAD68B}" type="sibTrans" cxnId="{9E928688-2B52-4A50-AE18-C99704A45144}">
      <dgm:prSet/>
      <dgm:spPr/>
      <dgm:t>
        <a:bodyPr/>
        <a:lstStyle/>
        <a:p>
          <a:endParaRPr lang="en-CA" sz="1600"/>
        </a:p>
      </dgm:t>
    </dgm:pt>
    <dgm:pt modelId="{2428CB00-5D42-4975-9169-1DFF35E86AA5}">
      <dgm:prSet custT="1"/>
      <dgm:spPr/>
      <dgm:t>
        <a:bodyPr/>
        <a:lstStyle/>
        <a:p>
          <a:r>
            <a:rPr lang="en-CA" sz="1100" dirty="0"/>
            <a:t>Manager resolves hazard and responds to employee</a:t>
          </a:r>
        </a:p>
      </dgm:t>
    </dgm:pt>
    <dgm:pt modelId="{3BBDC15B-B735-4264-8AFC-CA9D2685F6BF}" type="parTrans" cxnId="{36A3673B-9698-431A-B20B-21CE701A985E}">
      <dgm:prSet/>
      <dgm:spPr/>
      <dgm:t>
        <a:bodyPr/>
        <a:lstStyle/>
        <a:p>
          <a:endParaRPr lang="en-CA" sz="1600"/>
        </a:p>
      </dgm:t>
    </dgm:pt>
    <dgm:pt modelId="{3018589A-EBD2-4422-BCA3-49803B0664BC}" type="sibTrans" cxnId="{36A3673B-9698-431A-B20B-21CE701A985E}">
      <dgm:prSet/>
      <dgm:spPr/>
      <dgm:t>
        <a:bodyPr/>
        <a:lstStyle/>
        <a:p>
          <a:endParaRPr lang="en-CA" sz="1600"/>
        </a:p>
      </dgm:t>
    </dgm:pt>
    <dgm:pt modelId="{6EFA77CA-2458-4C3B-A06E-D5E05E14CED0}">
      <dgm:prSet custT="1"/>
      <dgm:spPr/>
      <dgm:t>
        <a:bodyPr/>
        <a:lstStyle/>
        <a:p>
          <a:r>
            <a:rPr lang="en-CA" sz="1100" dirty="0"/>
            <a:t>Matter raised to health and safety committee/representative (HSC/HSR)</a:t>
          </a:r>
        </a:p>
      </dgm:t>
    </dgm:pt>
    <dgm:pt modelId="{27910F77-5AC8-43CC-A8F9-020D553E83AB}" type="parTrans" cxnId="{C682B784-BC52-450F-96C1-16888262BB52}">
      <dgm:prSet/>
      <dgm:spPr/>
      <dgm:t>
        <a:bodyPr/>
        <a:lstStyle/>
        <a:p>
          <a:endParaRPr lang="en-CA" sz="1600"/>
        </a:p>
      </dgm:t>
    </dgm:pt>
    <dgm:pt modelId="{5264F508-55F8-41D8-A18D-17B594D9EFFC}" type="sibTrans" cxnId="{C682B784-BC52-450F-96C1-16888262BB52}">
      <dgm:prSet/>
      <dgm:spPr/>
      <dgm:t>
        <a:bodyPr/>
        <a:lstStyle/>
        <a:p>
          <a:endParaRPr lang="en-CA" sz="1600"/>
        </a:p>
      </dgm:t>
    </dgm:pt>
    <dgm:pt modelId="{0C67B73F-F188-4DD6-A3CC-6F836607BDC8}">
      <dgm:prSet custT="1"/>
      <dgm:spPr/>
      <dgm:t>
        <a:bodyPr/>
        <a:lstStyle/>
        <a:p>
          <a:r>
            <a:rPr lang="en-CA" sz="1100" dirty="0"/>
            <a:t>Investigation and recommendations</a:t>
          </a:r>
        </a:p>
      </dgm:t>
    </dgm:pt>
    <dgm:pt modelId="{A87E816C-204B-4E08-BFC0-658EC0BD2B68}" type="parTrans" cxnId="{858175BF-8122-40A8-B57E-9C7DA77D873A}">
      <dgm:prSet/>
      <dgm:spPr/>
      <dgm:t>
        <a:bodyPr/>
        <a:lstStyle/>
        <a:p>
          <a:endParaRPr lang="en-CA" sz="1600"/>
        </a:p>
      </dgm:t>
    </dgm:pt>
    <dgm:pt modelId="{AD303450-2DAB-4145-A08D-9FBB3105CC6F}" type="sibTrans" cxnId="{858175BF-8122-40A8-B57E-9C7DA77D873A}">
      <dgm:prSet/>
      <dgm:spPr/>
      <dgm:t>
        <a:bodyPr/>
        <a:lstStyle/>
        <a:p>
          <a:endParaRPr lang="en-CA" sz="1600"/>
        </a:p>
      </dgm:t>
    </dgm:pt>
    <dgm:pt modelId="{14734DB5-ADDA-4EA7-B158-063F539C1AFD}">
      <dgm:prSet custT="1"/>
      <dgm:spPr/>
      <dgm:t>
        <a:bodyPr/>
        <a:lstStyle/>
        <a:p>
          <a:r>
            <a:rPr lang="en-CA" sz="1100" dirty="0"/>
            <a:t>Manager resolves hazard and responds to employee</a:t>
          </a:r>
        </a:p>
      </dgm:t>
    </dgm:pt>
    <dgm:pt modelId="{4DE46D58-DA91-466D-869C-F97946082922}" type="parTrans" cxnId="{9B7F9BC2-8E4E-45A2-ABB2-E620127F9E7B}">
      <dgm:prSet/>
      <dgm:spPr/>
      <dgm:t>
        <a:bodyPr/>
        <a:lstStyle/>
        <a:p>
          <a:endParaRPr lang="en-CA" sz="1600"/>
        </a:p>
      </dgm:t>
    </dgm:pt>
    <dgm:pt modelId="{98A155D6-231F-436E-9F4C-03F8B6F83631}" type="sibTrans" cxnId="{9B7F9BC2-8E4E-45A2-ABB2-E620127F9E7B}">
      <dgm:prSet/>
      <dgm:spPr/>
      <dgm:t>
        <a:bodyPr/>
        <a:lstStyle/>
        <a:p>
          <a:endParaRPr lang="en-CA" sz="1600"/>
        </a:p>
      </dgm:t>
    </dgm:pt>
    <dgm:pt modelId="{1698CA89-573A-4DB4-8796-FC78B807BA89}">
      <dgm:prSet custT="1"/>
      <dgm:spPr/>
      <dgm:t>
        <a:bodyPr/>
        <a:lstStyle/>
        <a:p>
          <a:r>
            <a:rPr lang="en-CA" sz="1100" dirty="0"/>
            <a:t>Matter raised to National OHS Section and Unions</a:t>
          </a:r>
        </a:p>
      </dgm:t>
    </dgm:pt>
    <dgm:pt modelId="{47D701C3-3A6B-4023-AF21-64A7CECEDA18}" type="parTrans" cxnId="{6A48AA7E-B13B-4073-830E-CD023AA4CB13}">
      <dgm:prSet/>
      <dgm:spPr/>
      <dgm:t>
        <a:bodyPr/>
        <a:lstStyle/>
        <a:p>
          <a:endParaRPr lang="en-CA" sz="1600"/>
        </a:p>
      </dgm:t>
    </dgm:pt>
    <dgm:pt modelId="{D19FD2FF-1E04-44A4-8DA8-BE74D61F1E0F}" type="sibTrans" cxnId="{6A48AA7E-B13B-4073-830E-CD023AA4CB13}">
      <dgm:prSet/>
      <dgm:spPr/>
      <dgm:t>
        <a:bodyPr/>
        <a:lstStyle/>
        <a:p>
          <a:endParaRPr lang="en-CA" sz="1600"/>
        </a:p>
      </dgm:t>
    </dgm:pt>
    <dgm:pt modelId="{4941F3AF-A887-42C7-BD1D-615B036490DA}">
      <dgm:prSet custT="1"/>
      <dgm:spPr/>
      <dgm:t>
        <a:bodyPr/>
        <a:lstStyle/>
        <a:p>
          <a:r>
            <a:rPr lang="en-CA" sz="1100" dirty="0"/>
            <a:t>Investigation and recommendations</a:t>
          </a:r>
        </a:p>
      </dgm:t>
    </dgm:pt>
    <dgm:pt modelId="{521C5450-D09B-42E2-BF98-563048CFCB89}" type="parTrans" cxnId="{10B71C5E-B272-4552-8C83-F28EE0DACA91}">
      <dgm:prSet/>
      <dgm:spPr/>
      <dgm:t>
        <a:bodyPr/>
        <a:lstStyle/>
        <a:p>
          <a:endParaRPr lang="en-CA" sz="1600"/>
        </a:p>
      </dgm:t>
    </dgm:pt>
    <dgm:pt modelId="{F8DF7589-1C0D-446E-A0B8-BA48C30EDAB0}" type="sibTrans" cxnId="{10B71C5E-B272-4552-8C83-F28EE0DACA91}">
      <dgm:prSet/>
      <dgm:spPr/>
      <dgm:t>
        <a:bodyPr/>
        <a:lstStyle/>
        <a:p>
          <a:endParaRPr lang="en-CA" sz="1600"/>
        </a:p>
      </dgm:t>
    </dgm:pt>
    <dgm:pt modelId="{F20DE423-3C21-4916-A429-47E41FE18C55}">
      <dgm:prSet custT="1"/>
      <dgm:spPr/>
      <dgm:t>
        <a:bodyPr/>
        <a:lstStyle/>
        <a:p>
          <a:r>
            <a:rPr lang="en-CA" sz="1100" dirty="0"/>
            <a:t>Manager resolves hazard and responds to employee</a:t>
          </a:r>
        </a:p>
      </dgm:t>
    </dgm:pt>
    <dgm:pt modelId="{B854C0D2-0D9A-4201-B667-D732CFD4693C}" type="parTrans" cxnId="{FBEBFCC0-080C-4A62-B412-2ABEA71AD691}">
      <dgm:prSet/>
      <dgm:spPr/>
      <dgm:t>
        <a:bodyPr/>
        <a:lstStyle/>
        <a:p>
          <a:endParaRPr lang="en-CA" sz="1600"/>
        </a:p>
      </dgm:t>
    </dgm:pt>
    <dgm:pt modelId="{3C4A1E91-209D-4EBD-86EA-A526C0A72917}" type="sibTrans" cxnId="{FBEBFCC0-080C-4A62-B412-2ABEA71AD691}">
      <dgm:prSet/>
      <dgm:spPr/>
      <dgm:t>
        <a:bodyPr/>
        <a:lstStyle/>
        <a:p>
          <a:endParaRPr lang="en-CA" sz="1600"/>
        </a:p>
      </dgm:t>
    </dgm:pt>
    <dgm:pt modelId="{7C3FE66B-B031-40C9-9BD6-188F03AD4FBE}" type="pres">
      <dgm:prSet presAssocID="{92649A38-24B5-4000-8150-A5294C9D8F17}" presName="Name0" presStyleCnt="0">
        <dgm:presLayoutVars>
          <dgm:dir/>
          <dgm:animLvl val="lvl"/>
          <dgm:resizeHandles val="exact"/>
        </dgm:presLayoutVars>
      </dgm:prSet>
      <dgm:spPr/>
    </dgm:pt>
    <dgm:pt modelId="{D87B3E83-AF7A-47B6-AF11-AB172C57C5B1}" type="pres">
      <dgm:prSet presAssocID="{92649A38-24B5-4000-8150-A5294C9D8F17}" presName="tSp" presStyleCnt="0"/>
      <dgm:spPr/>
    </dgm:pt>
    <dgm:pt modelId="{1856CC02-A9AF-4756-A555-6793FC2E862B}" type="pres">
      <dgm:prSet presAssocID="{92649A38-24B5-4000-8150-A5294C9D8F17}" presName="bSp" presStyleCnt="0"/>
      <dgm:spPr/>
    </dgm:pt>
    <dgm:pt modelId="{5587A979-C796-43F0-8DC7-93924D143165}" type="pres">
      <dgm:prSet presAssocID="{92649A38-24B5-4000-8150-A5294C9D8F17}" presName="process" presStyleCnt="0"/>
      <dgm:spPr/>
    </dgm:pt>
    <dgm:pt modelId="{A99D0B85-63C3-45D3-92BC-D3D76CA47576}" type="pres">
      <dgm:prSet presAssocID="{7FE8F8B6-C172-4BE8-B77A-7A71F216A6BB}" presName="composite1" presStyleCnt="0"/>
      <dgm:spPr/>
    </dgm:pt>
    <dgm:pt modelId="{BBB0A666-8B4A-4EEC-BB5B-CDA25B8526CE}" type="pres">
      <dgm:prSet presAssocID="{7FE8F8B6-C172-4BE8-B77A-7A71F216A6BB}" presName="dummyNode1" presStyleLbl="node1" presStyleIdx="0" presStyleCnt="3"/>
      <dgm:spPr/>
    </dgm:pt>
    <dgm:pt modelId="{DEEDBD0D-F03D-4F4F-8D0C-0153497FF1D0}" type="pres">
      <dgm:prSet presAssocID="{7FE8F8B6-C172-4BE8-B77A-7A71F216A6BB}" presName="childNode1" presStyleLbl="bgAcc1" presStyleIdx="0" presStyleCnt="3">
        <dgm:presLayoutVars>
          <dgm:bulletEnabled val="1"/>
        </dgm:presLayoutVars>
      </dgm:prSet>
      <dgm:spPr/>
    </dgm:pt>
    <dgm:pt modelId="{04FB4BDD-EA12-4819-9BB1-0FBF93314489}" type="pres">
      <dgm:prSet presAssocID="{7FE8F8B6-C172-4BE8-B77A-7A71F216A6BB}" presName="childNode1tx" presStyleLbl="bgAcc1" presStyleIdx="0" presStyleCnt="3">
        <dgm:presLayoutVars>
          <dgm:bulletEnabled val="1"/>
        </dgm:presLayoutVars>
      </dgm:prSet>
      <dgm:spPr/>
    </dgm:pt>
    <dgm:pt modelId="{881828BC-B6CD-4EA3-89EC-BB0D874070F5}" type="pres">
      <dgm:prSet presAssocID="{7FE8F8B6-C172-4BE8-B77A-7A71F216A6BB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7756B533-7FAC-4A9B-BBFD-2C4869F822BF}" type="pres">
      <dgm:prSet presAssocID="{7FE8F8B6-C172-4BE8-B77A-7A71F216A6BB}" presName="connSite1" presStyleCnt="0"/>
      <dgm:spPr/>
    </dgm:pt>
    <dgm:pt modelId="{9331C865-BE50-4E6A-A10C-0C24609CCFAD}" type="pres">
      <dgm:prSet presAssocID="{4BE8E688-2064-42BD-9DED-18D01CF4EAE3}" presName="Name9" presStyleLbl="sibTrans2D1" presStyleIdx="0" presStyleCnt="2"/>
      <dgm:spPr/>
    </dgm:pt>
    <dgm:pt modelId="{4B51E6FD-72C2-4662-9E0F-533FA4ABC10D}" type="pres">
      <dgm:prSet presAssocID="{ADF98978-B67B-4A8C-AAF3-DFCEB1944140}" presName="composite2" presStyleCnt="0"/>
      <dgm:spPr/>
    </dgm:pt>
    <dgm:pt modelId="{7983A537-C79C-4F0F-82C7-5B4DC5BEFF8A}" type="pres">
      <dgm:prSet presAssocID="{ADF98978-B67B-4A8C-AAF3-DFCEB1944140}" presName="dummyNode2" presStyleLbl="node1" presStyleIdx="0" presStyleCnt="3"/>
      <dgm:spPr/>
    </dgm:pt>
    <dgm:pt modelId="{9FFC3CB7-E943-4216-8D9E-9A8EE5AAAE63}" type="pres">
      <dgm:prSet presAssocID="{ADF98978-B67B-4A8C-AAF3-DFCEB1944140}" presName="childNode2" presStyleLbl="bgAcc1" presStyleIdx="1" presStyleCnt="3">
        <dgm:presLayoutVars>
          <dgm:bulletEnabled val="1"/>
        </dgm:presLayoutVars>
      </dgm:prSet>
      <dgm:spPr/>
    </dgm:pt>
    <dgm:pt modelId="{740CA1A8-78D4-4CBA-BB37-1AFE2764431D}" type="pres">
      <dgm:prSet presAssocID="{ADF98978-B67B-4A8C-AAF3-DFCEB1944140}" presName="childNode2tx" presStyleLbl="bgAcc1" presStyleIdx="1" presStyleCnt="3">
        <dgm:presLayoutVars>
          <dgm:bulletEnabled val="1"/>
        </dgm:presLayoutVars>
      </dgm:prSet>
      <dgm:spPr/>
    </dgm:pt>
    <dgm:pt modelId="{F4B642F7-B751-4C68-B54B-0FF3E0DD1E68}" type="pres">
      <dgm:prSet presAssocID="{ADF98978-B67B-4A8C-AAF3-DFCEB194414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3418EAEC-9806-42F1-93BE-4FFEB071983A}" type="pres">
      <dgm:prSet presAssocID="{ADF98978-B67B-4A8C-AAF3-DFCEB1944140}" presName="connSite2" presStyleCnt="0"/>
      <dgm:spPr/>
    </dgm:pt>
    <dgm:pt modelId="{F71D6BE9-42A5-48BE-AEA5-A1B049E4BDFA}" type="pres">
      <dgm:prSet presAssocID="{91E0E37B-B5F7-4D9E-B112-BE68825C1271}" presName="Name18" presStyleLbl="sibTrans2D1" presStyleIdx="1" presStyleCnt="2"/>
      <dgm:spPr/>
    </dgm:pt>
    <dgm:pt modelId="{F79BA15C-AF4E-4B2E-A462-EC4DBD2F8B80}" type="pres">
      <dgm:prSet presAssocID="{D83E0F60-B00C-441F-9191-A92BFC982BCE}" presName="composite1" presStyleCnt="0"/>
      <dgm:spPr/>
    </dgm:pt>
    <dgm:pt modelId="{E60C6318-F773-429E-97EF-F0AACEEA9451}" type="pres">
      <dgm:prSet presAssocID="{D83E0F60-B00C-441F-9191-A92BFC982BCE}" presName="dummyNode1" presStyleLbl="node1" presStyleIdx="1" presStyleCnt="3"/>
      <dgm:spPr/>
    </dgm:pt>
    <dgm:pt modelId="{8671CAB0-4CE3-4CDE-96B3-CDE772B24487}" type="pres">
      <dgm:prSet presAssocID="{D83E0F60-B00C-441F-9191-A92BFC982BCE}" presName="childNode1" presStyleLbl="bgAcc1" presStyleIdx="2" presStyleCnt="3">
        <dgm:presLayoutVars>
          <dgm:bulletEnabled val="1"/>
        </dgm:presLayoutVars>
      </dgm:prSet>
      <dgm:spPr/>
    </dgm:pt>
    <dgm:pt modelId="{5E7C301F-74E3-4D85-A716-409623557D84}" type="pres">
      <dgm:prSet presAssocID="{D83E0F60-B00C-441F-9191-A92BFC982BCE}" presName="childNode1tx" presStyleLbl="bgAcc1" presStyleIdx="2" presStyleCnt="3">
        <dgm:presLayoutVars>
          <dgm:bulletEnabled val="1"/>
        </dgm:presLayoutVars>
      </dgm:prSet>
      <dgm:spPr/>
    </dgm:pt>
    <dgm:pt modelId="{10FCF7CB-8595-455B-A5F2-B72ECD5AF41A}" type="pres">
      <dgm:prSet presAssocID="{D83E0F60-B00C-441F-9191-A92BFC982BCE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B271399F-F560-47BE-B6C4-B92C72DD36FB}" type="pres">
      <dgm:prSet presAssocID="{D83E0F60-B00C-441F-9191-A92BFC982BCE}" presName="connSite1" presStyleCnt="0"/>
      <dgm:spPr/>
    </dgm:pt>
  </dgm:ptLst>
  <dgm:cxnLst>
    <dgm:cxn modelId="{54836E1D-D670-401C-B127-7CFDF91881AA}" srcId="{92649A38-24B5-4000-8150-A5294C9D8F17}" destId="{ADF98978-B67B-4A8C-AAF3-DFCEB1944140}" srcOrd="1" destOrd="0" parTransId="{C9F6711E-E3EF-4E07-8E2F-0462441A5F28}" sibTransId="{91E0E37B-B5F7-4D9E-B112-BE68825C1271}"/>
    <dgm:cxn modelId="{7A4CDC1D-0917-46EE-AFAD-7F55C8BB0A24}" type="presOf" srcId="{F20DE423-3C21-4916-A429-47E41FE18C55}" destId="{8671CAB0-4CE3-4CDE-96B3-CDE772B24487}" srcOrd="0" destOrd="2" presId="urn:microsoft.com/office/officeart/2005/8/layout/hProcess4"/>
    <dgm:cxn modelId="{5E545A27-DE74-4088-BB7C-0A1F2FA4FEDC}" type="presOf" srcId="{D83E0F60-B00C-441F-9191-A92BFC982BCE}" destId="{10FCF7CB-8595-455B-A5F2-B72ECD5AF41A}" srcOrd="0" destOrd="0" presId="urn:microsoft.com/office/officeart/2005/8/layout/hProcess4"/>
    <dgm:cxn modelId="{B99D402E-58C4-4772-A255-517EB32FD334}" type="presOf" srcId="{14734DB5-ADDA-4EA7-B158-063F539C1AFD}" destId="{740CA1A8-78D4-4CBA-BB37-1AFE2764431D}" srcOrd="1" destOrd="2" presId="urn:microsoft.com/office/officeart/2005/8/layout/hProcess4"/>
    <dgm:cxn modelId="{36A3673B-9698-431A-B20B-21CE701A985E}" srcId="{7FE8F8B6-C172-4BE8-B77A-7A71F216A6BB}" destId="{2428CB00-5D42-4975-9169-1DFF35E86AA5}" srcOrd="1" destOrd="0" parTransId="{3BBDC15B-B735-4264-8AFC-CA9D2685F6BF}" sibTransId="{3018589A-EBD2-4422-BCA3-49803B0664BC}"/>
    <dgm:cxn modelId="{30F77E40-FA7F-4D2C-9504-11632F15AE4E}" type="presOf" srcId="{3A3C0291-817A-47E5-B861-F5D22F4F10BC}" destId="{DEEDBD0D-F03D-4F4F-8D0C-0153497FF1D0}" srcOrd="0" destOrd="0" presId="urn:microsoft.com/office/officeart/2005/8/layout/hProcess4"/>
    <dgm:cxn modelId="{10B71C5E-B272-4552-8C83-F28EE0DACA91}" srcId="{D83E0F60-B00C-441F-9191-A92BFC982BCE}" destId="{4941F3AF-A887-42C7-BD1D-615B036490DA}" srcOrd="1" destOrd="0" parTransId="{521C5450-D09B-42E2-BF98-563048CFCB89}" sibTransId="{F8DF7589-1C0D-446E-A0B8-BA48C30EDAB0}"/>
    <dgm:cxn modelId="{CF705749-3A2E-4213-A5AA-0A5BC309B3F1}" type="presOf" srcId="{2428CB00-5D42-4975-9169-1DFF35E86AA5}" destId="{DEEDBD0D-F03D-4F4F-8D0C-0153497FF1D0}" srcOrd="0" destOrd="1" presId="urn:microsoft.com/office/officeart/2005/8/layout/hProcess4"/>
    <dgm:cxn modelId="{5FFB146D-914B-42B6-BE62-5A683A715610}" type="presOf" srcId="{92649A38-24B5-4000-8150-A5294C9D8F17}" destId="{7C3FE66B-B031-40C9-9BD6-188F03AD4FBE}" srcOrd="0" destOrd="0" presId="urn:microsoft.com/office/officeart/2005/8/layout/hProcess4"/>
    <dgm:cxn modelId="{31D02270-F033-44B9-8B24-FB635E23E6BA}" type="presOf" srcId="{F20DE423-3C21-4916-A429-47E41FE18C55}" destId="{5E7C301F-74E3-4D85-A716-409623557D84}" srcOrd="1" destOrd="2" presId="urn:microsoft.com/office/officeart/2005/8/layout/hProcess4"/>
    <dgm:cxn modelId="{77DC4852-E080-417F-89D4-CCFA4769C8E0}" type="presOf" srcId="{7FE8F8B6-C172-4BE8-B77A-7A71F216A6BB}" destId="{881828BC-B6CD-4EA3-89EC-BB0D874070F5}" srcOrd="0" destOrd="0" presId="urn:microsoft.com/office/officeart/2005/8/layout/hProcess4"/>
    <dgm:cxn modelId="{9A129755-7961-427D-9FEF-0FBFA4E69911}" type="presOf" srcId="{1698CA89-573A-4DB4-8796-FC78B807BA89}" destId="{5E7C301F-74E3-4D85-A716-409623557D84}" srcOrd="1" destOrd="0" presId="urn:microsoft.com/office/officeart/2005/8/layout/hProcess4"/>
    <dgm:cxn modelId="{8BE0017B-F57E-427A-93EC-58455887AB7B}" type="presOf" srcId="{91E0E37B-B5F7-4D9E-B112-BE68825C1271}" destId="{F71D6BE9-42A5-48BE-AEA5-A1B049E4BDFA}" srcOrd="0" destOrd="0" presId="urn:microsoft.com/office/officeart/2005/8/layout/hProcess4"/>
    <dgm:cxn modelId="{6A48AA7E-B13B-4073-830E-CD023AA4CB13}" srcId="{D83E0F60-B00C-441F-9191-A92BFC982BCE}" destId="{1698CA89-573A-4DB4-8796-FC78B807BA89}" srcOrd="0" destOrd="0" parTransId="{47D701C3-3A6B-4023-AF21-64A7CECEDA18}" sibTransId="{D19FD2FF-1E04-44A4-8DA8-BE74D61F1E0F}"/>
    <dgm:cxn modelId="{E37B357F-2B90-4DB1-A6DD-375722F76CA7}" srcId="{92649A38-24B5-4000-8150-A5294C9D8F17}" destId="{7FE8F8B6-C172-4BE8-B77A-7A71F216A6BB}" srcOrd="0" destOrd="0" parTransId="{40F94BE8-EE31-43C8-8990-095F5583E856}" sibTransId="{4BE8E688-2064-42BD-9DED-18D01CF4EAE3}"/>
    <dgm:cxn modelId="{9C61857F-2136-409D-9BBB-9AD37944D6EB}" type="presOf" srcId="{1698CA89-573A-4DB4-8796-FC78B807BA89}" destId="{8671CAB0-4CE3-4CDE-96B3-CDE772B24487}" srcOrd="0" destOrd="0" presId="urn:microsoft.com/office/officeart/2005/8/layout/hProcess4"/>
    <dgm:cxn modelId="{C682B784-BC52-450F-96C1-16888262BB52}" srcId="{ADF98978-B67B-4A8C-AAF3-DFCEB1944140}" destId="{6EFA77CA-2458-4C3B-A06E-D5E05E14CED0}" srcOrd="0" destOrd="0" parTransId="{27910F77-5AC8-43CC-A8F9-020D553E83AB}" sibTransId="{5264F508-55F8-41D8-A18D-17B594D9EFFC}"/>
    <dgm:cxn modelId="{9E928688-2B52-4A50-AE18-C99704A45144}" srcId="{7FE8F8B6-C172-4BE8-B77A-7A71F216A6BB}" destId="{3A3C0291-817A-47E5-B861-F5D22F4F10BC}" srcOrd="0" destOrd="0" parTransId="{FA257FB6-C47F-4DFD-A011-4DD389E3E55C}" sibTransId="{388CB0AC-D736-4958-95D4-50EFF5AAD68B}"/>
    <dgm:cxn modelId="{BD505E8C-7EC4-4B90-90EE-601056619256}" type="presOf" srcId="{ADF98978-B67B-4A8C-AAF3-DFCEB1944140}" destId="{F4B642F7-B751-4C68-B54B-0FF3E0DD1E68}" srcOrd="0" destOrd="0" presId="urn:microsoft.com/office/officeart/2005/8/layout/hProcess4"/>
    <dgm:cxn modelId="{4F0DD090-74E2-46E5-83D6-E7E8516820B6}" type="presOf" srcId="{4941F3AF-A887-42C7-BD1D-615B036490DA}" destId="{5E7C301F-74E3-4D85-A716-409623557D84}" srcOrd="1" destOrd="1" presId="urn:microsoft.com/office/officeart/2005/8/layout/hProcess4"/>
    <dgm:cxn modelId="{6F782FA5-D386-4F64-B142-D0A51B8A9DF4}" type="presOf" srcId="{6EFA77CA-2458-4C3B-A06E-D5E05E14CED0}" destId="{740CA1A8-78D4-4CBA-BB37-1AFE2764431D}" srcOrd="1" destOrd="0" presId="urn:microsoft.com/office/officeart/2005/8/layout/hProcess4"/>
    <dgm:cxn modelId="{1F8E5FB1-C352-44DA-91DD-4E0AF0830341}" type="presOf" srcId="{2428CB00-5D42-4975-9169-1DFF35E86AA5}" destId="{04FB4BDD-EA12-4819-9BB1-0FBF93314489}" srcOrd="1" destOrd="1" presId="urn:microsoft.com/office/officeart/2005/8/layout/hProcess4"/>
    <dgm:cxn modelId="{784F6BBD-7730-4D3A-8ED2-D1D9B7778877}" type="presOf" srcId="{3A3C0291-817A-47E5-B861-F5D22F4F10BC}" destId="{04FB4BDD-EA12-4819-9BB1-0FBF93314489}" srcOrd="1" destOrd="0" presId="urn:microsoft.com/office/officeart/2005/8/layout/hProcess4"/>
    <dgm:cxn modelId="{858175BF-8122-40A8-B57E-9C7DA77D873A}" srcId="{ADF98978-B67B-4A8C-AAF3-DFCEB1944140}" destId="{0C67B73F-F188-4DD6-A3CC-6F836607BDC8}" srcOrd="1" destOrd="0" parTransId="{A87E816C-204B-4E08-BFC0-658EC0BD2B68}" sibTransId="{AD303450-2DAB-4145-A08D-9FBB3105CC6F}"/>
    <dgm:cxn modelId="{FBEBFCC0-080C-4A62-B412-2ABEA71AD691}" srcId="{D83E0F60-B00C-441F-9191-A92BFC982BCE}" destId="{F20DE423-3C21-4916-A429-47E41FE18C55}" srcOrd="2" destOrd="0" parTransId="{B854C0D2-0D9A-4201-B667-D732CFD4693C}" sibTransId="{3C4A1E91-209D-4EBD-86EA-A526C0A72917}"/>
    <dgm:cxn modelId="{9B7F9BC2-8E4E-45A2-ABB2-E620127F9E7B}" srcId="{ADF98978-B67B-4A8C-AAF3-DFCEB1944140}" destId="{14734DB5-ADDA-4EA7-B158-063F539C1AFD}" srcOrd="2" destOrd="0" parTransId="{4DE46D58-DA91-466D-869C-F97946082922}" sibTransId="{98A155D6-231F-436E-9F4C-03F8B6F83631}"/>
    <dgm:cxn modelId="{E72548D8-0D6F-4E84-B7C5-03D6166DCFA9}" type="presOf" srcId="{0C67B73F-F188-4DD6-A3CC-6F836607BDC8}" destId="{740CA1A8-78D4-4CBA-BB37-1AFE2764431D}" srcOrd="1" destOrd="1" presId="urn:microsoft.com/office/officeart/2005/8/layout/hProcess4"/>
    <dgm:cxn modelId="{0CA515E4-2DF3-44D5-B61A-D100FFE5C3F2}" type="presOf" srcId="{14734DB5-ADDA-4EA7-B158-063F539C1AFD}" destId="{9FFC3CB7-E943-4216-8D9E-9A8EE5AAAE63}" srcOrd="0" destOrd="2" presId="urn:microsoft.com/office/officeart/2005/8/layout/hProcess4"/>
    <dgm:cxn modelId="{7C73D1EA-9B92-4CE6-98DF-55711C4F8E7C}" type="presOf" srcId="{0C67B73F-F188-4DD6-A3CC-6F836607BDC8}" destId="{9FFC3CB7-E943-4216-8D9E-9A8EE5AAAE63}" srcOrd="0" destOrd="1" presId="urn:microsoft.com/office/officeart/2005/8/layout/hProcess4"/>
    <dgm:cxn modelId="{642BE9EF-7528-44C1-9D03-9435D4B94CB8}" srcId="{92649A38-24B5-4000-8150-A5294C9D8F17}" destId="{D83E0F60-B00C-441F-9191-A92BFC982BCE}" srcOrd="2" destOrd="0" parTransId="{48930BF9-4936-4658-8D48-276C10544296}" sibTransId="{2F1C5561-1433-4D6B-B7F3-7BCFF54BE60E}"/>
    <dgm:cxn modelId="{92A161F5-52C7-416A-990D-B2E180CFBB27}" type="presOf" srcId="{4941F3AF-A887-42C7-BD1D-615B036490DA}" destId="{8671CAB0-4CE3-4CDE-96B3-CDE772B24487}" srcOrd="0" destOrd="1" presId="urn:microsoft.com/office/officeart/2005/8/layout/hProcess4"/>
    <dgm:cxn modelId="{ACC413F6-F7EB-4A3B-AA15-B54503585DDD}" type="presOf" srcId="{6EFA77CA-2458-4C3B-A06E-D5E05E14CED0}" destId="{9FFC3CB7-E943-4216-8D9E-9A8EE5AAAE63}" srcOrd="0" destOrd="0" presId="urn:microsoft.com/office/officeart/2005/8/layout/hProcess4"/>
    <dgm:cxn modelId="{1E1FAEFD-51BE-4AF2-88F3-E8C9929B2589}" type="presOf" srcId="{4BE8E688-2064-42BD-9DED-18D01CF4EAE3}" destId="{9331C865-BE50-4E6A-A10C-0C24609CCFAD}" srcOrd="0" destOrd="0" presId="urn:microsoft.com/office/officeart/2005/8/layout/hProcess4"/>
    <dgm:cxn modelId="{2E70E29D-8A37-41F9-B7D4-88930606EA78}" type="presParOf" srcId="{7C3FE66B-B031-40C9-9BD6-188F03AD4FBE}" destId="{D87B3E83-AF7A-47B6-AF11-AB172C57C5B1}" srcOrd="0" destOrd="0" presId="urn:microsoft.com/office/officeart/2005/8/layout/hProcess4"/>
    <dgm:cxn modelId="{A24026EF-211E-4F93-91D0-7A2F2405F344}" type="presParOf" srcId="{7C3FE66B-B031-40C9-9BD6-188F03AD4FBE}" destId="{1856CC02-A9AF-4756-A555-6793FC2E862B}" srcOrd="1" destOrd="0" presId="urn:microsoft.com/office/officeart/2005/8/layout/hProcess4"/>
    <dgm:cxn modelId="{14713A56-2605-47BD-8B7C-701B78F566E9}" type="presParOf" srcId="{7C3FE66B-B031-40C9-9BD6-188F03AD4FBE}" destId="{5587A979-C796-43F0-8DC7-93924D143165}" srcOrd="2" destOrd="0" presId="urn:microsoft.com/office/officeart/2005/8/layout/hProcess4"/>
    <dgm:cxn modelId="{26C84F77-F04C-4507-A508-F72EBAD842FC}" type="presParOf" srcId="{5587A979-C796-43F0-8DC7-93924D143165}" destId="{A99D0B85-63C3-45D3-92BC-D3D76CA47576}" srcOrd="0" destOrd="0" presId="urn:microsoft.com/office/officeart/2005/8/layout/hProcess4"/>
    <dgm:cxn modelId="{A0878E82-2288-4E76-8D2B-726B2092FCC4}" type="presParOf" srcId="{A99D0B85-63C3-45D3-92BC-D3D76CA47576}" destId="{BBB0A666-8B4A-4EEC-BB5B-CDA25B8526CE}" srcOrd="0" destOrd="0" presId="urn:microsoft.com/office/officeart/2005/8/layout/hProcess4"/>
    <dgm:cxn modelId="{187CB9E7-955E-47B6-9AD5-0B32962138A4}" type="presParOf" srcId="{A99D0B85-63C3-45D3-92BC-D3D76CA47576}" destId="{DEEDBD0D-F03D-4F4F-8D0C-0153497FF1D0}" srcOrd="1" destOrd="0" presId="urn:microsoft.com/office/officeart/2005/8/layout/hProcess4"/>
    <dgm:cxn modelId="{DA9AB811-B5BD-44AD-A832-0D8A670B58E3}" type="presParOf" srcId="{A99D0B85-63C3-45D3-92BC-D3D76CA47576}" destId="{04FB4BDD-EA12-4819-9BB1-0FBF93314489}" srcOrd="2" destOrd="0" presId="urn:microsoft.com/office/officeart/2005/8/layout/hProcess4"/>
    <dgm:cxn modelId="{FC51BC50-A201-4BE7-A2C8-C41FF852C82A}" type="presParOf" srcId="{A99D0B85-63C3-45D3-92BC-D3D76CA47576}" destId="{881828BC-B6CD-4EA3-89EC-BB0D874070F5}" srcOrd="3" destOrd="0" presId="urn:microsoft.com/office/officeart/2005/8/layout/hProcess4"/>
    <dgm:cxn modelId="{751EA444-31DF-4964-89DA-0559F772FDD7}" type="presParOf" srcId="{A99D0B85-63C3-45D3-92BC-D3D76CA47576}" destId="{7756B533-7FAC-4A9B-BBFD-2C4869F822BF}" srcOrd="4" destOrd="0" presId="urn:microsoft.com/office/officeart/2005/8/layout/hProcess4"/>
    <dgm:cxn modelId="{D82A9F45-F23F-4A5D-AB05-0B51D9A9EB66}" type="presParOf" srcId="{5587A979-C796-43F0-8DC7-93924D143165}" destId="{9331C865-BE50-4E6A-A10C-0C24609CCFAD}" srcOrd="1" destOrd="0" presId="urn:microsoft.com/office/officeart/2005/8/layout/hProcess4"/>
    <dgm:cxn modelId="{9E60228B-1339-4575-9ACF-20ADD8E3C566}" type="presParOf" srcId="{5587A979-C796-43F0-8DC7-93924D143165}" destId="{4B51E6FD-72C2-4662-9E0F-533FA4ABC10D}" srcOrd="2" destOrd="0" presId="urn:microsoft.com/office/officeart/2005/8/layout/hProcess4"/>
    <dgm:cxn modelId="{CFDE7540-01B6-4374-99CA-1F5858E87CF5}" type="presParOf" srcId="{4B51E6FD-72C2-4662-9E0F-533FA4ABC10D}" destId="{7983A537-C79C-4F0F-82C7-5B4DC5BEFF8A}" srcOrd="0" destOrd="0" presId="urn:microsoft.com/office/officeart/2005/8/layout/hProcess4"/>
    <dgm:cxn modelId="{88BBF2FD-41E6-469E-9627-E36596D34017}" type="presParOf" srcId="{4B51E6FD-72C2-4662-9E0F-533FA4ABC10D}" destId="{9FFC3CB7-E943-4216-8D9E-9A8EE5AAAE63}" srcOrd="1" destOrd="0" presId="urn:microsoft.com/office/officeart/2005/8/layout/hProcess4"/>
    <dgm:cxn modelId="{27D69A3B-A2C2-468F-BA67-9652D1B495A0}" type="presParOf" srcId="{4B51E6FD-72C2-4662-9E0F-533FA4ABC10D}" destId="{740CA1A8-78D4-4CBA-BB37-1AFE2764431D}" srcOrd="2" destOrd="0" presId="urn:microsoft.com/office/officeart/2005/8/layout/hProcess4"/>
    <dgm:cxn modelId="{D71A9F1F-B9D5-40F6-ACEB-509ADAA0416C}" type="presParOf" srcId="{4B51E6FD-72C2-4662-9E0F-533FA4ABC10D}" destId="{F4B642F7-B751-4C68-B54B-0FF3E0DD1E68}" srcOrd="3" destOrd="0" presId="urn:microsoft.com/office/officeart/2005/8/layout/hProcess4"/>
    <dgm:cxn modelId="{E3235CFC-7CC7-4372-88F5-2B5B9C0DFDA2}" type="presParOf" srcId="{4B51E6FD-72C2-4662-9E0F-533FA4ABC10D}" destId="{3418EAEC-9806-42F1-93BE-4FFEB071983A}" srcOrd="4" destOrd="0" presId="urn:microsoft.com/office/officeart/2005/8/layout/hProcess4"/>
    <dgm:cxn modelId="{522365CA-5DC4-434E-A6E1-63107D38C3D6}" type="presParOf" srcId="{5587A979-C796-43F0-8DC7-93924D143165}" destId="{F71D6BE9-42A5-48BE-AEA5-A1B049E4BDFA}" srcOrd="3" destOrd="0" presId="urn:microsoft.com/office/officeart/2005/8/layout/hProcess4"/>
    <dgm:cxn modelId="{04DDC5B4-FF34-4D44-876F-E123E09A0040}" type="presParOf" srcId="{5587A979-C796-43F0-8DC7-93924D143165}" destId="{F79BA15C-AF4E-4B2E-A462-EC4DBD2F8B80}" srcOrd="4" destOrd="0" presId="urn:microsoft.com/office/officeart/2005/8/layout/hProcess4"/>
    <dgm:cxn modelId="{4214D5B9-16CA-41EF-A292-70CBDEC925C4}" type="presParOf" srcId="{F79BA15C-AF4E-4B2E-A462-EC4DBD2F8B80}" destId="{E60C6318-F773-429E-97EF-F0AACEEA9451}" srcOrd="0" destOrd="0" presId="urn:microsoft.com/office/officeart/2005/8/layout/hProcess4"/>
    <dgm:cxn modelId="{72D65D7E-0CC4-466B-97C7-D86B384B6C01}" type="presParOf" srcId="{F79BA15C-AF4E-4B2E-A462-EC4DBD2F8B80}" destId="{8671CAB0-4CE3-4CDE-96B3-CDE772B24487}" srcOrd="1" destOrd="0" presId="urn:microsoft.com/office/officeart/2005/8/layout/hProcess4"/>
    <dgm:cxn modelId="{C6AE4B10-8C1D-4739-8372-AF3BEF2A7F77}" type="presParOf" srcId="{F79BA15C-AF4E-4B2E-A462-EC4DBD2F8B80}" destId="{5E7C301F-74E3-4D85-A716-409623557D84}" srcOrd="2" destOrd="0" presId="urn:microsoft.com/office/officeart/2005/8/layout/hProcess4"/>
    <dgm:cxn modelId="{A5CB446A-1261-47EE-A224-444004D1327D}" type="presParOf" srcId="{F79BA15C-AF4E-4B2E-A462-EC4DBD2F8B80}" destId="{10FCF7CB-8595-455B-A5F2-B72ECD5AF41A}" srcOrd="3" destOrd="0" presId="urn:microsoft.com/office/officeart/2005/8/layout/hProcess4"/>
    <dgm:cxn modelId="{7C527063-7FB5-4E31-BB26-9F6C11A069FB}" type="presParOf" srcId="{F79BA15C-AF4E-4B2E-A462-EC4DBD2F8B80}" destId="{B271399F-F560-47BE-B6C4-B92C72DD36F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F5215-D103-40AA-8302-106E36579530}">
      <dsp:nvSpPr>
        <dsp:cNvPr id="0" name=""/>
        <dsp:cNvSpPr/>
      </dsp:nvSpPr>
      <dsp:spPr>
        <a:xfrm>
          <a:off x="637670" y="1248189"/>
          <a:ext cx="939701" cy="96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HOIR</a:t>
          </a:r>
        </a:p>
      </dsp:txBody>
      <dsp:txXfrm>
        <a:off x="775286" y="1389667"/>
        <a:ext cx="664469" cy="683117"/>
      </dsp:txXfrm>
    </dsp:sp>
    <dsp:sp modelId="{E0A7C7A4-7929-42C5-B96F-BAEFEE53A8E5}">
      <dsp:nvSpPr>
        <dsp:cNvPr id="0" name=""/>
        <dsp:cNvSpPr/>
      </dsp:nvSpPr>
      <dsp:spPr>
        <a:xfrm>
          <a:off x="1817503" y="1701447"/>
          <a:ext cx="214710" cy="2147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1845963" y="1783552"/>
        <a:ext cx="157790" cy="50500"/>
      </dsp:txXfrm>
    </dsp:sp>
    <dsp:sp modelId="{A668FBF4-11E2-43DC-B699-F12D3D763123}">
      <dsp:nvSpPr>
        <dsp:cNvPr id="0" name=""/>
        <dsp:cNvSpPr/>
      </dsp:nvSpPr>
      <dsp:spPr>
        <a:xfrm>
          <a:off x="2240732" y="1241248"/>
          <a:ext cx="939701" cy="96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PHIR</a:t>
          </a:r>
        </a:p>
      </dsp:txBody>
      <dsp:txXfrm>
        <a:off x="2378348" y="1382726"/>
        <a:ext cx="664469" cy="683117"/>
      </dsp:txXfrm>
    </dsp:sp>
    <dsp:sp modelId="{9ACDA896-9DB8-4490-AB7D-60BD8CCE6F49}">
      <dsp:nvSpPr>
        <dsp:cNvPr id="0" name=""/>
        <dsp:cNvSpPr/>
      </dsp:nvSpPr>
      <dsp:spPr>
        <a:xfrm>
          <a:off x="2603227" y="2237382"/>
          <a:ext cx="214710" cy="2147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2631687" y="2319487"/>
        <a:ext cx="157790" cy="50500"/>
      </dsp:txXfrm>
    </dsp:sp>
    <dsp:sp modelId="{669C331A-5AA6-4E27-9BF1-1A07D5D2F587}">
      <dsp:nvSpPr>
        <dsp:cNvPr id="0" name=""/>
        <dsp:cNvSpPr/>
      </dsp:nvSpPr>
      <dsp:spPr>
        <a:xfrm>
          <a:off x="2249787" y="2518364"/>
          <a:ext cx="939701" cy="96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WCB</a:t>
          </a:r>
        </a:p>
      </dsp:txBody>
      <dsp:txXfrm>
        <a:off x="2387403" y="2659842"/>
        <a:ext cx="664469" cy="683117"/>
      </dsp:txXfrm>
    </dsp:sp>
    <dsp:sp modelId="{C1AAC465-BFDA-4840-BF02-794A5C290751}">
      <dsp:nvSpPr>
        <dsp:cNvPr id="0" name=""/>
        <dsp:cNvSpPr/>
      </dsp:nvSpPr>
      <dsp:spPr>
        <a:xfrm>
          <a:off x="1853572" y="2899633"/>
          <a:ext cx="214710" cy="2147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500" kern="1200"/>
        </a:p>
      </dsp:txBody>
      <dsp:txXfrm>
        <a:off x="1882032" y="2981738"/>
        <a:ext cx="157790" cy="50500"/>
      </dsp:txXfrm>
    </dsp:sp>
    <dsp:sp modelId="{B1549EB9-42D4-4ECC-9282-84BA76070844}">
      <dsp:nvSpPr>
        <dsp:cNvPr id="0" name=""/>
        <dsp:cNvSpPr/>
      </dsp:nvSpPr>
      <dsp:spPr>
        <a:xfrm>
          <a:off x="660970" y="2538073"/>
          <a:ext cx="939701" cy="966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IDMRS</a:t>
          </a:r>
        </a:p>
      </dsp:txBody>
      <dsp:txXfrm>
        <a:off x="798586" y="2679551"/>
        <a:ext cx="664469" cy="683117"/>
      </dsp:txXfrm>
    </dsp:sp>
    <dsp:sp modelId="{E6FC3393-57EE-4338-83E8-5F840DB0EEB0}">
      <dsp:nvSpPr>
        <dsp:cNvPr id="0" name=""/>
        <dsp:cNvSpPr/>
      </dsp:nvSpPr>
      <dsp:spPr>
        <a:xfrm rot="21593553">
          <a:off x="3777995" y="2004054"/>
          <a:ext cx="1247639" cy="6720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/>
        </a:p>
      </dsp:txBody>
      <dsp:txXfrm>
        <a:off x="3777995" y="2138650"/>
        <a:ext cx="1046029" cy="403219"/>
      </dsp:txXfrm>
    </dsp:sp>
    <dsp:sp modelId="{708A40E0-1609-438B-907C-DB024024E606}">
      <dsp:nvSpPr>
        <dsp:cNvPr id="0" name=""/>
        <dsp:cNvSpPr/>
      </dsp:nvSpPr>
      <dsp:spPr>
        <a:xfrm>
          <a:off x="5543518" y="1042345"/>
          <a:ext cx="2586319" cy="2586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500" kern="1200"/>
            <a:t>IRDMS</a:t>
          </a:r>
        </a:p>
      </dsp:txBody>
      <dsp:txXfrm>
        <a:off x="5922276" y="1421103"/>
        <a:ext cx="1828803" cy="1828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BC2DB-152D-4D9C-BBB9-01368BA54830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Agents will be assigned to assist managers based on case:</a:t>
          </a:r>
        </a:p>
      </dsp:txBody>
      <dsp:txXfrm>
        <a:off x="0" y="3059187"/>
        <a:ext cx="6096000" cy="542210"/>
      </dsp:txXfrm>
    </dsp:sp>
    <dsp:sp modelId="{ACE78685-41FC-472B-AF49-E20E0382FFD6}">
      <dsp:nvSpPr>
        <dsp:cNvPr id="0" name=""/>
        <dsp:cNvSpPr/>
      </dsp:nvSpPr>
      <dsp:spPr>
        <a:xfrm>
          <a:off x="2976" y="3581316"/>
          <a:ext cx="2030015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OHS officer</a:t>
          </a:r>
          <a:endParaRPr lang="en-CA" sz="1200" kern="1200" dirty="0"/>
        </a:p>
      </dsp:txBody>
      <dsp:txXfrm>
        <a:off x="2976" y="3581316"/>
        <a:ext cx="2030015" cy="461883"/>
      </dsp:txXfrm>
    </dsp:sp>
    <dsp:sp modelId="{0B8C3085-CD00-46D9-8B1D-4EB3612001E0}">
      <dsp:nvSpPr>
        <dsp:cNvPr id="0" name=""/>
        <dsp:cNvSpPr/>
      </dsp:nvSpPr>
      <dsp:spPr>
        <a:xfrm>
          <a:off x="2032992" y="3581316"/>
          <a:ext cx="2030015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Labour relations advisor </a:t>
          </a:r>
          <a:endParaRPr lang="en-CA" sz="1200" kern="1200" dirty="0"/>
        </a:p>
      </dsp:txBody>
      <dsp:txXfrm>
        <a:off x="2032992" y="3581316"/>
        <a:ext cx="2030015" cy="461883"/>
      </dsp:txXfrm>
    </dsp:sp>
    <dsp:sp modelId="{E7A5128C-20FB-459A-B18D-A07162B643BA}">
      <dsp:nvSpPr>
        <dsp:cNvPr id="0" name=""/>
        <dsp:cNvSpPr/>
      </dsp:nvSpPr>
      <dsp:spPr>
        <a:xfrm>
          <a:off x="4063007" y="3581316"/>
          <a:ext cx="2030015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EIRTW coordinator</a:t>
          </a:r>
          <a:endParaRPr lang="en-CA" sz="1200" kern="1200" dirty="0"/>
        </a:p>
      </dsp:txBody>
      <dsp:txXfrm>
        <a:off x="4063007" y="3581316"/>
        <a:ext cx="2030015" cy="461883"/>
      </dsp:txXfrm>
    </dsp:sp>
    <dsp:sp modelId="{431CCEA1-4D0E-44D0-8987-5BB95C4802F0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The manager will be:</a:t>
          </a:r>
        </a:p>
      </dsp:txBody>
      <dsp:txXfrm rot="-10800000">
        <a:off x="0" y="1529953"/>
        <a:ext cx="6096000" cy="542047"/>
      </dsp:txXfrm>
    </dsp:sp>
    <dsp:sp modelId="{DA714A47-CFDA-4BF7-B3FB-65E2C43C517C}">
      <dsp:nvSpPr>
        <dsp:cNvPr id="0" name=""/>
        <dsp:cNvSpPr/>
      </dsp:nvSpPr>
      <dsp:spPr>
        <a:xfrm>
          <a:off x="2976" y="2072001"/>
          <a:ext cx="2030015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guided through the process</a:t>
          </a:r>
        </a:p>
      </dsp:txBody>
      <dsp:txXfrm>
        <a:off x="2976" y="2072001"/>
        <a:ext cx="2030015" cy="461744"/>
      </dsp:txXfrm>
    </dsp:sp>
    <dsp:sp modelId="{B0342D54-1F9A-4896-B343-9D1137B90FB3}">
      <dsp:nvSpPr>
        <dsp:cNvPr id="0" name=""/>
        <dsp:cNvSpPr/>
      </dsp:nvSpPr>
      <dsp:spPr>
        <a:xfrm>
          <a:off x="2032992" y="2072001"/>
          <a:ext cx="2030015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advised of action items</a:t>
          </a:r>
        </a:p>
      </dsp:txBody>
      <dsp:txXfrm>
        <a:off x="2032992" y="2072001"/>
        <a:ext cx="2030015" cy="461744"/>
      </dsp:txXfrm>
    </dsp:sp>
    <dsp:sp modelId="{E0F589B4-BEF4-484D-BCC8-6E114CE46695}">
      <dsp:nvSpPr>
        <dsp:cNvPr id="0" name=""/>
        <dsp:cNvSpPr/>
      </dsp:nvSpPr>
      <dsp:spPr>
        <a:xfrm>
          <a:off x="4063007" y="2072001"/>
          <a:ext cx="2030015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provided deadlines for completing items</a:t>
          </a:r>
        </a:p>
      </dsp:txBody>
      <dsp:txXfrm>
        <a:off x="4063007" y="2072001"/>
        <a:ext cx="2030015" cy="461744"/>
      </dsp:txXfrm>
    </dsp:sp>
    <dsp:sp modelId="{A537F515-7EF0-45BD-B1B0-42CAF582A986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Screening questions will help determine if the event:</a:t>
          </a:r>
        </a:p>
      </dsp:txBody>
      <dsp:txXfrm rot="-10800000">
        <a:off x="0" y="718"/>
        <a:ext cx="6096000" cy="542047"/>
      </dsp:txXfrm>
    </dsp:sp>
    <dsp:sp modelId="{3FF8F930-5B5D-41F0-ADC5-D55001BCE875}">
      <dsp:nvSpPr>
        <dsp:cNvPr id="0" name=""/>
        <dsp:cNvSpPr/>
      </dsp:nvSpPr>
      <dsp:spPr>
        <a:xfrm>
          <a:off x="2976" y="542766"/>
          <a:ext cx="2030015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is work-related or non-work related</a:t>
          </a:r>
        </a:p>
      </dsp:txBody>
      <dsp:txXfrm>
        <a:off x="2976" y="542766"/>
        <a:ext cx="2030015" cy="461744"/>
      </dsp:txXfrm>
    </dsp:sp>
    <dsp:sp modelId="{E8F961B9-2581-44C5-85EF-841CA14EBB20}">
      <dsp:nvSpPr>
        <dsp:cNvPr id="0" name=""/>
        <dsp:cNvSpPr/>
      </dsp:nvSpPr>
      <dsp:spPr>
        <a:xfrm>
          <a:off x="2032992" y="542766"/>
          <a:ext cx="2030015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is a minor or disabling injury</a:t>
          </a:r>
          <a:endParaRPr lang="en-CA" sz="1200" kern="1200" dirty="0"/>
        </a:p>
      </dsp:txBody>
      <dsp:txXfrm>
        <a:off x="2032992" y="542766"/>
        <a:ext cx="2030015" cy="461744"/>
      </dsp:txXfrm>
    </dsp:sp>
    <dsp:sp modelId="{04FBF6B6-0FE9-47FE-98CB-4726F1D16393}">
      <dsp:nvSpPr>
        <dsp:cNvPr id="0" name=""/>
        <dsp:cNvSpPr/>
      </dsp:nvSpPr>
      <dsp:spPr>
        <a:xfrm>
          <a:off x="4063007" y="542766"/>
          <a:ext cx="2030015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requires a compensation form (ERI)</a:t>
          </a:r>
          <a:endParaRPr lang="en-CA" sz="1200" kern="1200" dirty="0"/>
        </a:p>
      </dsp:txBody>
      <dsp:txXfrm>
        <a:off x="4063007" y="542766"/>
        <a:ext cx="2030015" cy="461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DBD0D-F03D-4F4F-8D0C-0153497FF1D0}">
      <dsp:nvSpPr>
        <dsp:cNvPr id="0" name=""/>
        <dsp:cNvSpPr/>
      </dsp:nvSpPr>
      <dsp:spPr>
        <a:xfrm>
          <a:off x="2868" y="1410116"/>
          <a:ext cx="2266321" cy="1869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Employee reports hazard to manager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Manager resolves hazard and responds to employee</a:t>
          </a:r>
        </a:p>
      </dsp:txBody>
      <dsp:txXfrm>
        <a:off x="45884" y="1453132"/>
        <a:ext cx="2180289" cy="1382657"/>
      </dsp:txXfrm>
    </dsp:sp>
    <dsp:sp modelId="{9331C865-BE50-4E6A-A10C-0C24609CCFAD}">
      <dsp:nvSpPr>
        <dsp:cNvPr id="0" name=""/>
        <dsp:cNvSpPr/>
      </dsp:nvSpPr>
      <dsp:spPr>
        <a:xfrm>
          <a:off x="1288790" y="1899518"/>
          <a:ext cx="2434025" cy="2434025"/>
        </a:xfrm>
        <a:prstGeom prst="leftCircularArrow">
          <a:avLst>
            <a:gd name="adj1" fmla="val 2888"/>
            <a:gd name="adj2" fmla="val 353178"/>
            <a:gd name="adj3" fmla="val 2128689"/>
            <a:gd name="adj4" fmla="val 9024489"/>
            <a:gd name="adj5" fmla="val 33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828BC-B6CD-4EA3-89EC-BB0D874070F5}">
      <dsp:nvSpPr>
        <dsp:cNvPr id="0" name=""/>
        <dsp:cNvSpPr/>
      </dsp:nvSpPr>
      <dsp:spPr>
        <a:xfrm>
          <a:off x="506495" y="2878806"/>
          <a:ext cx="2014507" cy="801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Unit level</a:t>
          </a:r>
        </a:p>
      </dsp:txBody>
      <dsp:txXfrm>
        <a:off x="529959" y="2902270"/>
        <a:ext cx="1967579" cy="754175"/>
      </dsp:txXfrm>
    </dsp:sp>
    <dsp:sp modelId="{9FFC3CB7-E943-4216-8D9E-9A8EE5AAAE63}">
      <dsp:nvSpPr>
        <dsp:cNvPr id="0" name=""/>
        <dsp:cNvSpPr/>
      </dsp:nvSpPr>
      <dsp:spPr>
        <a:xfrm>
          <a:off x="2855732" y="1410116"/>
          <a:ext cx="2266321" cy="1869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Matter raised to health and safety committee/representative (HSC/HSR)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Investigation and recommendations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Manager resolves hazard and responds to employee</a:t>
          </a:r>
        </a:p>
      </dsp:txBody>
      <dsp:txXfrm>
        <a:off x="2898748" y="1853684"/>
        <a:ext cx="2180289" cy="1382657"/>
      </dsp:txXfrm>
    </dsp:sp>
    <dsp:sp modelId="{F71D6BE9-42A5-48BE-AEA5-A1B049E4BDFA}">
      <dsp:nvSpPr>
        <dsp:cNvPr id="0" name=""/>
        <dsp:cNvSpPr/>
      </dsp:nvSpPr>
      <dsp:spPr>
        <a:xfrm>
          <a:off x="4122768" y="282639"/>
          <a:ext cx="2723611" cy="2723611"/>
        </a:xfrm>
        <a:prstGeom prst="circularArrow">
          <a:avLst>
            <a:gd name="adj1" fmla="val 2581"/>
            <a:gd name="adj2" fmla="val 313373"/>
            <a:gd name="adj3" fmla="val 19511116"/>
            <a:gd name="adj4" fmla="val 12575511"/>
            <a:gd name="adj5" fmla="val 30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642F7-B751-4C68-B54B-0FF3E0DD1E68}">
      <dsp:nvSpPr>
        <dsp:cNvPr id="0" name=""/>
        <dsp:cNvSpPr/>
      </dsp:nvSpPr>
      <dsp:spPr>
        <a:xfrm>
          <a:off x="3359359" y="1009565"/>
          <a:ext cx="2014507" cy="801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Local level</a:t>
          </a:r>
        </a:p>
      </dsp:txBody>
      <dsp:txXfrm>
        <a:off x="3382823" y="1033029"/>
        <a:ext cx="1967579" cy="754175"/>
      </dsp:txXfrm>
    </dsp:sp>
    <dsp:sp modelId="{8671CAB0-4CE3-4CDE-96B3-CDE772B24487}">
      <dsp:nvSpPr>
        <dsp:cNvPr id="0" name=""/>
        <dsp:cNvSpPr/>
      </dsp:nvSpPr>
      <dsp:spPr>
        <a:xfrm>
          <a:off x="5708596" y="1410116"/>
          <a:ext cx="2266321" cy="1869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Matter raised to National OHS Section and Unions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Investigation and recommendations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100" kern="1200" dirty="0"/>
            <a:t>Manager resolves hazard and responds to employee</a:t>
          </a:r>
        </a:p>
      </dsp:txBody>
      <dsp:txXfrm>
        <a:off x="5751612" y="1453132"/>
        <a:ext cx="2180289" cy="1382657"/>
      </dsp:txXfrm>
    </dsp:sp>
    <dsp:sp modelId="{10FCF7CB-8595-455B-A5F2-B72ECD5AF41A}">
      <dsp:nvSpPr>
        <dsp:cNvPr id="0" name=""/>
        <dsp:cNvSpPr/>
      </dsp:nvSpPr>
      <dsp:spPr>
        <a:xfrm>
          <a:off x="6212223" y="2878806"/>
          <a:ext cx="2014507" cy="8011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National level</a:t>
          </a:r>
        </a:p>
      </dsp:txBody>
      <dsp:txXfrm>
        <a:off x="6235687" y="2902270"/>
        <a:ext cx="1967579" cy="754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963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1963"/>
          </a:xfrm>
          <a:prstGeom prst="rect">
            <a:avLst/>
          </a:prstGeom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10/4/2018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3013763" cy="461963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5684"/>
            <a:ext cx="3013763" cy="461963"/>
          </a:xfrm>
          <a:prstGeom prst="rect">
            <a:avLst/>
          </a:prstGeom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963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963"/>
          </a:xfrm>
          <a:prstGeom prst="rect">
            <a:avLst/>
          </a:prstGeom>
        </p:spPr>
        <p:txBody>
          <a:bodyPr vert="horz" wrap="square" lIns="92537" tIns="46269" rIns="92537" bIns="4626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10/4/2018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8644"/>
            <a:ext cx="5563870" cy="4157663"/>
          </a:xfrm>
          <a:prstGeom prst="rect">
            <a:avLst/>
          </a:prstGeom>
        </p:spPr>
        <p:txBody>
          <a:bodyPr vert="horz" lIns="92537" tIns="46269" rIns="92537" bIns="46269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3013763" cy="461963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5684"/>
            <a:ext cx="3013763" cy="461963"/>
          </a:xfrm>
          <a:prstGeom prst="rect">
            <a:avLst/>
          </a:prstGeom>
        </p:spPr>
        <p:txBody>
          <a:bodyPr vert="horz" wrap="square" lIns="92537" tIns="46269" rIns="92537" bIns="4626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63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48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686">
              <a:defRPr/>
            </a:pPr>
            <a:r>
              <a:rPr lang="en-CA" dirty="0"/>
              <a:t>Signed copies of reports will be reviewed by agents as required and then sent to the appropriate people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108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HSC/HSR will have information on unit level complaints for trend analysis.</a:t>
            </a:r>
          </a:p>
          <a:p>
            <a:r>
              <a:rPr lang="en-CA" dirty="0"/>
              <a:t>They will complete the “complaints” portion of the OHSR monthly reports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76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94296" y="753534"/>
            <a:ext cx="3992504" cy="5436540"/>
          </a:xfrm>
        </p:spPr>
        <p:txBody>
          <a:bodyPr/>
          <a:lstStyle>
            <a:lvl1pPr marL="0" indent="0">
              <a:buNone/>
              <a:defRPr>
                <a:latin typeface="Century Gothic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69" y="753535"/>
            <a:ext cx="37924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68" y="3336749"/>
            <a:ext cx="37924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1C3F4-7627-499B-A387-D46B6B71D0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363" y="3231387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436449" y="6276975"/>
            <a:ext cx="8250351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00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325CEB-1D58-4033-B3AA-47E6E8AA1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42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6CE915-54DE-42DF-81C9-6A96210B0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59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0082C9"/>
              </a:buClr>
              <a:defRPr sz="26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200"/>
            </a:lvl3pPr>
            <a:lvl4pPr>
              <a:buClr>
                <a:srgbClr val="0082C9"/>
              </a:buClr>
              <a:defRPr sz="2000"/>
            </a:lvl4pPr>
            <a:lvl5pPr>
              <a:buClr>
                <a:srgbClr val="0082C9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B34F6D-27DC-4F94-8982-5FFA21468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68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0">
                <a:solidFill>
                  <a:srgbClr val="59595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59595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9595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5B3A-4079-4B46-A0FF-A550B3FE2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0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0082C9"/>
              </a:buClr>
              <a:defRPr/>
            </a:lvl1pPr>
            <a:lvl2pPr>
              <a:buClr>
                <a:srgbClr val="0082C9"/>
              </a:buClr>
              <a:defRPr/>
            </a:lvl2pPr>
            <a:lvl3pPr>
              <a:buClr>
                <a:srgbClr val="0082C9"/>
              </a:buClr>
              <a:defRPr/>
            </a:lvl3pPr>
            <a:lvl4pPr>
              <a:buClr>
                <a:srgbClr val="0082C9"/>
              </a:buClr>
              <a:defRPr/>
            </a:lvl4pPr>
            <a:lvl5pPr>
              <a:buClr>
                <a:srgbClr val="0082C9"/>
              </a:buClr>
              <a:defRPr/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9DFE12-9688-42E0-BA90-99DAB2AC95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996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2C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3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843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41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82C9"/>
              </a:buClr>
              <a:buFont typeface="Arial"/>
              <a:buChar char="•"/>
              <a:defRPr sz="26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742950" indent="-285750">
              <a:buClr>
                <a:srgbClr val="0082C9"/>
              </a:buClr>
              <a:buFont typeface="Arial"/>
              <a:buChar char="•"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2pPr>
            <a:lvl3pPr marL="1143000" indent="-228600">
              <a:buClr>
                <a:srgbClr val="0082C9"/>
              </a:buClr>
              <a:buFont typeface="Arial"/>
              <a:buChar char="•"/>
              <a:defRPr sz="22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3pPr>
            <a:lvl4pPr marL="1600200" indent="-228600">
              <a:buClr>
                <a:srgbClr val="0082C9"/>
              </a:buClr>
              <a:buFont typeface="Arial"/>
              <a:buChar char="•"/>
              <a:defRPr sz="20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4pPr>
            <a:lvl5pPr marL="2057400" indent="-228600">
              <a:buClr>
                <a:srgbClr val="0082C9"/>
              </a:buClr>
              <a:buFont typeface="Arial"/>
              <a:buChar char="•"/>
              <a:defRPr sz="18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075564-AF6E-40FC-905A-F6C5E8D296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941161"/>
            <a:ext cx="7112000" cy="2376252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rgbClr val="0082C9"/>
                </a:solidFill>
                <a:latin typeface="Century Gothic" pitchFamily="34" charset="0"/>
                <a:cs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866" y="4524375"/>
            <a:ext cx="7112001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595959"/>
                </a:solidFill>
                <a:latin typeface="Century Gothic" pitchFamily="34" charset="0"/>
                <a:cs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42CE3-6392-4968-B209-93A52C29936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00" y="4424288"/>
            <a:ext cx="7307153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449" y="544182"/>
            <a:ext cx="8254800" cy="4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\\prod.prv\shared\NCR\CMO\CMB_NEW\0400-Comms Svcs\480 - Publishing and Production\!Flag Signatures\Canada Wordmark\Colour\Canada_Colou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249" y="6356350"/>
            <a:ext cx="1116000" cy="2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600" y="248400"/>
            <a:ext cx="2154461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82C9"/>
                </a:solidFill>
                <a:latin typeface="Century Gothic" pitchFamily="34" charset="0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CFA99A-0B6A-4F6F-BA8D-AFBE694F623A}" type="slidenum">
              <a:rPr lang="en-US" altLang="en-US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F49F12-9138-49F1-96D4-CC6FC00A57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18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922838" y="2805113"/>
            <a:ext cx="4221162" cy="311943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9029700" y="2805113"/>
            <a:ext cx="114300" cy="3119437"/>
          </a:xfrm>
          <a:prstGeom prst="rect">
            <a:avLst/>
          </a:prstGeom>
          <a:solidFill>
            <a:srgbClr val="0082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0082C9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77693" y="3057770"/>
            <a:ext cx="3651494" cy="2668344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606BA19-779A-4930-9322-0B47357BAC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81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22838" y="1600201"/>
            <a:ext cx="3798887" cy="452596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5167923" y="1944078"/>
            <a:ext cx="3553802" cy="3782036"/>
          </a:xfrm>
        </p:spPr>
        <p:txBody>
          <a:bodyPr/>
          <a:lstStyle>
            <a:lvl1pPr marL="0" indent="0">
              <a:buNone/>
              <a:defRPr sz="1800" i="1">
                <a:solidFill>
                  <a:srgbClr val="595959"/>
                </a:solidFill>
              </a:defRPr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3E294082-DFA0-4304-8D39-BC23FA45ED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3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363" y="5866131"/>
            <a:ext cx="382755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56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57200" y="3995738"/>
            <a:ext cx="8264525" cy="1928812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rgbClr val="ECECEC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29600" cy="2157607"/>
          </a:xfrm>
        </p:spPr>
        <p:txBody>
          <a:bodyPr/>
          <a:lstStyle>
            <a:lvl1pPr>
              <a:buClr>
                <a:srgbClr val="0082C9"/>
              </a:buClr>
              <a:defRPr sz="2800"/>
            </a:lvl1pPr>
            <a:lvl2pPr>
              <a:buClr>
                <a:srgbClr val="0082C9"/>
              </a:buClr>
              <a:defRPr sz="2400"/>
            </a:lvl2pPr>
            <a:lvl3pPr>
              <a:buClr>
                <a:srgbClr val="0082C9"/>
              </a:buClr>
              <a:defRPr sz="2000"/>
            </a:lvl3pPr>
            <a:lvl4pPr>
              <a:buClr>
                <a:srgbClr val="0082C9"/>
              </a:buClr>
              <a:defRPr sz="1800"/>
            </a:lvl4pPr>
            <a:lvl5pPr>
              <a:buClr>
                <a:srgbClr val="0082C9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605692" y="4140741"/>
            <a:ext cx="8116033" cy="1332960"/>
          </a:xfrm>
          <a:solidFill>
            <a:srgbClr val="ECECEC"/>
          </a:solidFill>
        </p:spPr>
        <p:txBody>
          <a:bodyPr/>
          <a:lstStyle>
            <a:lvl1pPr marL="0" indent="0">
              <a:buNone/>
              <a:defRPr sz="1800" i="1"/>
            </a:lvl1pPr>
            <a:lvl2pPr>
              <a:defRPr sz="2400" i="1"/>
            </a:lvl2pPr>
            <a:lvl3pPr>
              <a:defRPr sz="2000" i="1"/>
            </a:lvl3pPr>
            <a:lvl4pPr>
              <a:defRPr sz="1800" i="1"/>
            </a:lvl4pPr>
            <a:lvl5pPr>
              <a:defRPr sz="1800" i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52D289-F740-481C-B2A6-EE2832E288B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363" y="5650231"/>
            <a:ext cx="815512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769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maple_leaf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87363" y="6276975"/>
            <a:ext cx="8199437" cy="0"/>
          </a:xfrm>
          <a:prstGeom prst="line">
            <a:avLst/>
          </a:prstGeom>
          <a:ln w="317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82C9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82C9"/>
              </a:buClr>
              <a:defRPr sz="2400"/>
            </a:lvl1pPr>
            <a:lvl2pPr>
              <a:buClr>
                <a:srgbClr val="0082C9"/>
              </a:buClr>
              <a:defRPr sz="2000"/>
            </a:lvl2pPr>
            <a:lvl3pPr>
              <a:buClr>
                <a:srgbClr val="0082C9"/>
              </a:buClr>
              <a:defRPr sz="1800"/>
            </a:lvl3pPr>
            <a:lvl4pPr>
              <a:buClr>
                <a:srgbClr val="0082C9"/>
              </a:buClr>
              <a:defRPr sz="1600"/>
            </a:lvl4pPr>
            <a:lvl5pPr>
              <a:buClr>
                <a:srgbClr val="0082C9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FBFBE-36BC-482D-A777-8BE920DF8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2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le_leaf.jpg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407" y="2697163"/>
            <a:ext cx="32115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36688"/>
            <a:ext cx="82296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9826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75" r:id="rId15"/>
    <p:sldLayoutId id="2147483976" r:id="rId16"/>
    <p:sldLayoutId id="2147483977" r:id="rId1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600" kern="1200" dirty="0">
          <a:solidFill>
            <a:srgbClr val="0082C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6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4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2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CA" sz="2000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2C9"/>
        </a:buClr>
        <a:buFont typeface="Arial" panose="020B0604020202020204" pitchFamily="34" charset="0"/>
        <a:buChar char="•"/>
        <a:defRPr lang="en-US" kern="1200" dirty="0">
          <a:solidFill>
            <a:srgbClr val="595959"/>
          </a:solidFill>
          <a:latin typeface="Century Gothic" pitchFamily="34" charset="0"/>
          <a:ea typeface="ヒラギノ角ゴ Pro W3" pitchFamily="126" charset="-128"/>
          <a:cs typeface="Century Gothic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4" b="6136"/>
          <a:stretch/>
        </p:blipFill>
        <p:spPr>
          <a:xfrm>
            <a:off x="435600" y="712590"/>
            <a:ext cx="8254800" cy="5413349"/>
          </a:xfrm>
          <a:prstGeom prst="rect">
            <a:avLst/>
          </a:prstGeom>
        </p:spPr>
      </p:pic>
      <p:pic>
        <p:nvPicPr>
          <p:cNvPr id="16" name="Picture 15" descr="trans_flag_gr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14031" r="40381" b="40011"/>
          <a:stretch/>
        </p:blipFill>
        <p:spPr>
          <a:xfrm>
            <a:off x="435600" y="712590"/>
            <a:ext cx="8254800" cy="5413348"/>
          </a:xfrm>
          <a:prstGeom prst="rect">
            <a:avLst/>
          </a:prstGeom>
        </p:spPr>
      </p:pic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-982663" y="6379851"/>
            <a:ext cx="9826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</a:defRPr>
            </a:lvl9pPr>
          </a:lstStyle>
          <a:p>
            <a:pPr eaLnBrk="1" hangingPunct="1"/>
            <a:fld id="{03D4ADAF-039D-454F-9A17-48D0687AB1E5}" type="slidenum">
              <a:rPr lang="en-US" altLang="en-US" sz="1200">
                <a:solidFill>
                  <a:srgbClr val="7F7F7F"/>
                </a:solidFill>
                <a:latin typeface="Century Gothic" panose="020B0502020202020204" pitchFamily="34" charset="0"/>
              </a:rPr>
              <a:pPr eaLnBrk="1" hangingPunct="1"/>
              <a:t>1</a:t>
            </a:fld>
            <a:endParaRPr lang="en-US" altLang="en-US" sz="1200" dirty="0">
              <a:solidFill>
                <a:srgbClr val="7F7F7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5600" y="3935419"/>
            <a:ext cx="7319963" cy="204628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13" name="Title 5"/>
          <p:cNvSpPr>
            <a:spLocks noGrp="1"/>
          </p:cNvSpPr>
          <p:nvPr>
            <p:ph type="ctrTitle"/>
          </p:nvPr>
        </p:nvSpPr>
        <p:spPr>
          <a:xfrm>
            <a:off x="599118" y="3935484"/>
            <a:ext cx="7112000" cy="1023937"/>
          </a:xfrm>
        </p:spPr>
        <p:txBody>
          <a:bodyPr>
            <a:noAutofit/>
          </a:bodyPr>
          <a:lstStyle/>
          <a:p>
            <a:r>
              <a:rPr lang="en-CA" altLang="en-US" sz="3200" dirty="0">
                <a:solidFill>
                  <a:srgbClr val="157AC0"/>
                </a:solidFill>
                <a:ea typeface="ヒラギノ角ゴ Pro W3" pitchFamily="127" charset="-128"/>
              </a:rPr>
              <a:t>Incident Reporting and Disability Management System (IRDMS)</a:t>
            </a:r>
          </a:p>
        </p:txBody>
      </p:sp>
      <p:sp>
        <p:nvSpPr>
          <p:cNvPr id="15" name="Subtitle 6"/>
          <p:cNvSpPr>
            <a:spLocks noGrp="1"/>
          </p:cNvSpPr>
          <p:nvPr>
            <p:ph type="subTitle" idx="1"/>
          </p:nvPr>
        </p:nvSpPr>
        <p:spPr>
          <a:xfrm>
            <a:off x="599118" y="5164506"/>
            <a:ext cx="6900862" cy="817200"/>
          </a:xfrm>
        </p:spPr>
        <p:txBody>
          <a:bodyPr>
            <a:normAutofit/>
          </a:bodyPr>
          <a:lstStyle/>
          <a:p>
            <a:endParaRPr altLang="en-US" dirty="0">
              <a:ea typeface="ヒラギノ角ゴ Pro W3" pitchFamily="127" charset="-128"/>
            </a:endParaRPr>
          </a:p>
        </p:txBody>
      </p:sp>
      <p:pic>
        <p:nvPicPr>
          <p:cNvPr id="17" name="Picture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704" y="5065709"/>
            <a:ext cx="6900862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57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IRDMS Injury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93521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448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Potential hazard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798839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Employee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4308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Manager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9777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HSC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5246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OHS Officer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8812" y="3619893"/>
            <a:ext cx="1046375" cy="95210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T4009</a:t>
            </a:r>
          </a:p>
        </p:txBody>
      </p:sp>
      <p:cxnSp>
        <p:nvCxnSpPr>
          <p:cNvPr id="10" name="Straight Arrow Connector 9"/>
          <p:cNvCxnSpPr>
            <a:stCxn id="4" idx="2"/>
            <a:endCxn id="8" idx="1"/>
          </p:cNvCxnSpPr>
          <p:nvPr/>
        </p:nvCxnSpPr>
        <p:spPr>
          <a:xfrm>
            <a:off x="1519990" y="2432115"/>
            <a:ext cx="2528822" cy="1663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>
          <a:xfrm>
            <a:off x="2241140" y="2125744"/>
            <a:ext cx="6331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0"/>
            <a:endCxn id="6" idx="0"/>
          </p:cNvCxnSpPr>
          <p:nvPr/>
        </p:nvCxnSpPr>
        <p:spPr>
          <a:xfrm rot="5400000" flipH="1" flipV="1">
            <a:off x="3595459" y="-256096"/>
            <a:ext cx="12700" cy="4150938"/>
          </a:xfrm>
          <a:prstGeom prst="bentConnector3">
            <a:avLst>
              <a:gd name="adj1" fmla="val 1800000"/>
            </a:avLst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3"/>
            <a:endCxn id="6" idx="1"/>
          </p:cNvCxnSpPr>
          <p:nvPr/>
        </p:nvCxnSpPr>
        <p:spPr>
          <a:xfrm>
            <a:off x="4316609" y="2125744"/>
            <a:ext cx="633168" cy="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0"/>
            <a:endCxn id="4" idx="2"/>
          </p:cNvCxnSpPr>
          <p:nvPr/>
        </p:nvCxnSpPr>
        <p:spPr>
          <a:xfrm flipH="1" flipV="1">
            <a:off x="1519990" y="2432115"/>
            <a:ext cx="3052010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  <a:endCxn id="5" idx="2"/>
          </p:cNvCxnSpPr>
          <p:nvPr/>
        </p:nvCxnSpPr>
        <p:spPr>
          <a:xfrm flipH="1" flipV="1">
            <a:off x="3595459" y="2432115"/>
            <a:ext cx="976541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0"/>
            <a:endCxn id="6" idx="2"/>
          </p:cNvCxnSpPr>
          <p:nvPr/>
        </p:nvCxnSpPr>
        <p:spPr>
          <a:xfrm flipV="1">
            <a:off x="4572000" y="2432115"/>
            <a:ext cx="1098928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  <a:endCxn id="7" idx="2"/>
          </p:cNvCxnSpPr>
          <p:nvPr/>
        </p:nvCxnSpPr>
        <p:spPr>
          <a:xfrm flipV="1">
            <a:off x="4572000" y="2432115"/>
            <a:ext cx="3174397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8" idx="0"/>
          </p:cNvCxnSpPr>
          <p:nvPr/>
        </p:nvCxnSpPr>
        <p:spPr>
          <a:xfrm>
            <a:off x="3595459" y="2432115"/>
            <a:ext cx="976541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8" idx="0"/>
          </p:cNvCxnSpPr>
          <p:nvPr/>
        </p:nvCxnSpPr>
        <p:spPr>
          <a:xfrm flipH="1">
            <a:off x="4572000" y="2432115"/>
            <a:ext cx="1098928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IRDMS Hazard process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644928"/>
              </p:ext>
            </p:extLst>
          </p:nvPr>
        </p:nvGraphicFramePr>
        <p:xfrm>
          <a:off x="457200" y="1436688"/>
          <a:ext cx="8229600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3" name="Right Arrow 2"/>
          <p:cNvSpPr/>
          <p:nvPr/>
        </p:nvSpPr>
        <p:spPr>
          <a:xfrm>
            <a:off x="820396" y="5870961"/>
            <a:ext cx="7657032" cy="418744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dirty="0"/>
              <a:t>If unresolved, issue moves to next level in IRDMS.</a:t>
            </a:r>
          </a:p>
        </p:txBody>
      </p:sp>
    </p:spTree>
    <p:extLst>
      <p:ext uri="{BB962C8B-B14F-4D97-AF65-F5344CB8AC3E}">
        <p14:creationId xmlns:p14="http://schemas.microsoft.com/office/powerpoint/2010/main" val="157576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HSC member role: HSI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Health and safety investigator</a:t>
            </a:r>
          </a:p>
          <a:p>
            <a:r>
              <a:rPr lang="en-CA"/>
              <a:t>Assigned in IRDMS by co-chairs</a:t>
            </a:r>
          </a:p>
          <a:p>
            <a:pPr lvl="1"/>
            <a:r>
              <a:rPr lang="en-CA"/>
              <a:t>How: waiting on IT</a:t>
            </a:r>
          </a:p>
          <a:p>
            <a:pPr lvl="1"/>
            <a:r>
              <a:rPr lang="en-CA"/>
              <a:t>Should follow local 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3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IRDMS Hazard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798839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Employee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4308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Manager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949777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HSC</a:t>
            </a:r>
          </a:p>
        </p:txBody>
      </p:sp>
      <p:sp>
        <p:nvSpPr>
          <p:cNvPr id="7" name="Rectangle 6"/>
          <p:cNvSpPr/>
          <p:nvPr/>
        </p:nvSpPr>
        <p:spPr>
          <a:xfrm>
            <a:off x="7025246" y="1819373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OHS Officer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8812" y="3619893"/>
            <a:ext cx="1046375" cy="95210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IRDMS</a:t>
            </a:r>
          </a:p>
        </p:txBody>
      </p:sp>
      <p:cxnSp>
        <p:nvCxnSpPr>
          <p:cNvPr id="11" name="Straight Arrow Connector 10"/>
          <p:cNvCxnSpPr>
            <a:stCxn id="4" idx="2"/>
            <a:endCxn id="8" idx="1"/>
          </p:cNvCxnSpPr>
          <p:nvPr/>
        </p:nvCxnSpPr>
        <p:spPr>
          <a:xfrm>
            <a:off x="1519990" y="2432115"/>
            <a:ext cx="2528822" cy="1663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  <a:endCxn id="5" idx="2"/>
          </p:cNvCxnSpPr>
          <p:nvPr/>
        </p:nvCxnSpPr>
        <p:spPr>
          <a:xfrm flipH="1" flipV="1">
            <a:off x="3595459" y="2432115"/>
            <a:ext cx="976541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0"/>
            <a:endCxn id="6" idx="2"/>
          </p:cNvCxnSpPr>
          <p:nvPr/>
        </p:nvCxnSpPr>
        <p:spPr>
          <a:xfrm flipV="1">
            <a:off x="4572000" y="2432115"/>
            <a:ext cx="1098928" cy="11877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0"/>
            <a:endCxn id="7" idx="2"/>
          </p:cNvCxnSpPr>
          <p:nvPr/>
        </p:nvCxnSpPr>
        <p:spPr>
          <a:xfrm flipV="1">
            <a:off x="4572000" y="2432115"/>
            <a:ext cx="3174397" cy="118777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2"/>
            <a:endCxn id="8" idx="0"/>
          </p:cNvCxnSpPr>
          <p:nvPr/>
        </p:nvCxnSpPr>
        <p:spPr>
          <a:xfrm>
            <a:off x="3595459" y="2432115"/>
            <a:ext cx="976541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1"/>
            <a:endCxn id="4" idx="2"/>
          </p:cNvCxnSpPr>
          <p:nvPr/>
        </p:nvCxnSpPr>
        <p:spPr>
          <a:xfrm flipH="1" flipV="1">
            <a:off x="1519990" y="2432115"/>
            <a:ext cx="2528822" cy="1663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19990" y="3199557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latin typeface="Century Gothic" panose="020B0502020202020204" pitchFamily="34" charset="0"/>
              </a:rPr>
              <a:t>Are you </a:t>
            </a:r>
            <a:br>
              <a:rPr lang="en-CA">
                <a:latin typeface="Century Gothic" panose="020B0502020202020204" pitchFamily="34" charset="0"/>
              </a:rPr>
            </a:br>
            <a:r>
              <a:rPr lang="en-CA">
                <a:latin typeface="Century Gothic" panose="020B0502020202020204" pitchFamily="34" charset="0"/>
              </a:rPr>
              <a:t>satisfied?</a:t>
            </a:r>
            <a:endParaRPr lang="en-CA" dirty="0">
              <a:latin typeface="Century Gothic" panose="020B0502020202020204" pitchFamily="34" charset="0"/>
            </a:endParaRPr>
          </a:p>
        </p:txBody>
      </p:sp>
      <p:cxnSp>
        <p:nvCxnSpPr>
          <p:cNvPr id="35" name="Straight Arrow Connector 34"/>
          <p:cNvCxnSpPr>
            <a:stCxn id="4" idx="2"/>
            <a:endCxn id="8" idx="1"/>
          </p:cNvCxnSpPr>
          <p:nvPr/>
        </p:nvCxnSpPr>
        <p:spPr>
          <a:xfrm>
            <a:off x="1519990" y="2432115"/>
            <a:ext cx="2528822" cy="1663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00901" y="3226683"/>
            <a:ext cx="72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>
                <a:latin typeface="Century Gothic" panose="020B0502020202020204" pitchFamily="34" charset="0"/>
              </a:rPr>
              <a:t>Yes!</a:t>
            </a:r>
            <a:endParaRPr lang="en-CA" dirty="0">
              <a:latin typeface="Century Gothic" panose="020B0502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039385" y="5090474"/>
            <a:ext cx="1072652" cy="50904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/>
              <a:t>Closed</a:t>
            </a:r>
          </a:p>
        </p:txBody>
      </p:sp>
      <p:cxnSp>
        <p:nvCxnSpPr>
          <p:cNvPr id="39" name="Straight Arrow Connector 38"/>
          <p:cNvCxnSpPr>
            <a:stCxn id="8" idx="2"/>
            <a:endCxn id="37" idx="0"/>
          </p:cNvCxnSpPr>
          <p:nvPr/>
        </p:nvCxnSpPr>
        <p:spPr>
          <a:xfrm>
            <a:off x="4572000" y="4572000"/>
            <a:ext cx="3711" cy="518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2"/>
            <a:endCxn id="8" idx="1"/>
          </p:cNvCxnSpPr>
          <p:nvPr/>
        </p:nvCxnSpPr>
        <p:spPr>
          <a:xfrm>
            <a:off x="1519990" y="2432115"/>
            <a:ext cx="2528822" cy="1663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50635" y="321312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latin typeface="Century Gothic" panose="020B0502020202020204" pitchFamily="34" charset="0"/>
              </a:rPr>
              <a:t>No</a:t>
            </a:r>
            <a:endParaRPr lang="en-CA" dirty="0">
              <a:latin typeface="Century Gothic" panose="020B0502020202020204" pitchFamily="34" charset="0"/>
            </a:endParaRPr>
          </a:p>
        </p:txBody>
      </p:sp>
      <p:cxnSp>
        <p:nvCxnSpPr>
          <p:cNvPr id="44" name="Straight Arrow Connector 43"/>
          <p:cNvCxnSpPr>
            <a:stCxn id="8" idx="0"/>
            <a:endCxn id="6" idx="2"/>
          </p:cNvCxnSpPr>
          <p:nvPr/>
        </p:nvCxnSpPr>
        <p:spPr>
          <a:xfrm flipV="1">
            <a:off x="4572000" y="2432115"/>
            <a:ext cx="1098928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2"/>
            <a:endCxn id="8" idx="0"/>
          </p:cNvCxnSpPr>
          <p:nvPr/>
        </p:nvCxnSpPr>
        <p:spPr>
          <a:xfrm flipH="1">
            <a:off x="4572000" y="2432115"/>
            <a:ext cx="1098928" cy="118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025245" y="3313522"/>
            <a:ext cx="1442301" cy="6127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National </a:t>
            </a:r>
          </a:p>
        </p:txBody>
      </p:sp>
      <p:cxnSp>
        <p:nvCxnSpPr>
          <p:cNvPr id="49" name="Straight Arrow Connector 48"/>
          <p:cNvCxnSpPr>
            <a:stCxn id="8" idx="3"/>
            <a:endCxn id="47" idx="1"/>
          </p:cNvCxnSpPr>
          <p:nvPr/>
        </p:nvCxnSpPr>
        <p:spPr>
          <a:xfrm flipV="1">
            <a:off x="5095187" y="3619893"/>
            <a:ext cx="1930058" cy="476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7" idx="1"/>
            <a:endCxn id="8" idx="3"/>
          </p:cNvCxnSpPr>
          <p:nvPr/>
        </p:nvCxnSpPr>
        <p:spPr>
          <a:xfrm flipH="1">
            <a:off x="5095187" y="3619893"/>
            <a:ext cx="1930058" cy="476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8" idx="1"/>
            <a:endCxn id="4" idx="2"/>
          </p:cNvCxnSpPr>
          <p:nvPr/>
        </p:nvCxnSpPr>
        <p:spPr>
          <a:xfrm rot="10800000">
            <a:off x="1519990" y="2432115"/>
            <a:ext cx="2528822" cy="166383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86882" y="417481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>
                <a:latin typeface="Century Gothic" panose="020B0502020202020204" pitchFamily="34" charset="0"/>
              </a:rPr>
              <a:t>Go to ESDC.</a:t>
            </a:r>
            <a:endParaRPr lang="en-CA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xit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500"/>
                            </p:stCondLst>
                            <p:childTnLst>
                              <p:par>
                                <p:cTn id="2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3" grpId="3"/>
      <p:bldP spid="33" grpId="4"/>
      <p:bldP spid="33" grpId="5"/>
      <p:bldP spid="36" grpId="0"/>
      <p:bldP spid="36" grpId="1"/>
      <p:bldP spid="36" grpId="2"/>
      <p:bldP spid="36" grpId="3"/>
      <p:bldP spid="36" grpId="4"/>
      <p:bldP spid="36" grpId="5"/>
      <p:bldP spid="37" grpId="0" animBg="1"/>
      <p:bldP spid="42" grpId="0"/>
      <p:bldP spid="42" grpId="1"/>
      <p:bldP spid="42" grpId="2"/>
      <p:bldP spid="42" grpId="4"/>
      <p:bldP spid="42" grpId="5"/>
      <p:bldP spid="47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Other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25CEB-1D58-4033-B3AA-47E6E8AA165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4" name="Can 3"/>
          <p:cNvSpPr/>
          <p:nvPr/>
        </p:nvSpPr>
        <p:spPr>
          <a:xfrm>
            <a:off x="801278" y="2121031"/>
            <a:ext cx="1857081" cy="3742441"/>
          </a:xfrm>
          <a:prstGeom prst="ca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/>
              <a:t>IRDMS</a:t>
            </a:r>
          </a:p>
        </p:txBody>
      </p:sp>
      <p:sp>
        <p:nvSpPr>
          <p:cNvPr id="5" name="Can 4"/>
          <p:cNvSpPr/>
          <p:nvPr/>
        </p:nvSpPr>
        <p:spPr>
          <a:xfrm>
            <a:off x="6572053" y="2121031"/>
            <a:ext cx="1857081" cy="3742441"/>
          </a:xfrm>
          <a:prstGeom prst="can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/>
              <a:t>OHSR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3063711" y="2121031"/>
            <a:ext cx="3167407" cy="1253765"/>
          </a:xfrm>
          <a:prstGeom prst="rightArrow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/>
              <a:t>#injuries (minor/ disabling)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/>
              <a:t>#hazards (partial)</a:t>
            </a:r>
          </a:p>
        </p:txBody>
      </p:sp>
      <p:sp>
        <p:nvSpPr>
          <p:cNvPr id="9" name="Left Arrow Callout 8"/>
          <p:cNvSpPr/>
          <p:nvPr/>
        </p:nvSpPr>
        <p:spPr>
          <a:xfrm>
            <a:off x="3063711" y="4128940"/>
            <a:ext cx="3167407" cy="1244338"/>
          </a:xfrm>
          <a:prstGeom prst="leftArrow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/>
              <a:t>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/>
              <a:t>HSI lists</a:t>
            </a:r>
          </a:p>
        </p:txBody>
      </p:sp>
    </p:spTree>
    <p:extLst>
      <p:ext uri="{BB962C8B-B14F-4D97-AF65-F5344CB8AC3E}">
        <p14:creationId xmlns:p14="http://schemas.microsoft.com/office/powerpoint/2010/main" val="355788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Future scope for OHS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Integration of functionality between various health and safety systems:</a:t>
            </a:r>
          </a:p>
          <a:p>
            <a:pPr lvl="1"/>
            <a:r>
              <a:rPr lang="en-CA" dirty="0"/>
              <a:t>HSC/HSR inspection reports and recommendations</a:t>
            </a:r>
          </a:p>
          <a:p>
            <a:pPr lvl="1"/>
            <a:r>
              <a:rPr lang="en-CA" dirty="0"/>
              <a:t>Ergonomics Coach adjustment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 plan / Timelines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747761"/>
              </p:ext>
            </p:extLst>
          </p:nvPr>
        </p:nvGraphicFramePr>
        <p:xfrm>
          <a:off x="457200" y="1436688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Action Item</a:t>
                      </a:r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Target Date</a:t>
                      </a:r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Develop</a:t>
                      </a:r>
                      <a:r>
                        <a:rPr lang="en-CA" sz="1800" baseline="0" dirty="0"/>
                        <a:t> </a:t>
                      </a:r>
                      <a:r>
                        <a:rPr lang="en-CA" sz="1800" dirty="0"/>
                        <a:t>data dictionary and use cases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12 forms [T4009 (HOIR and PHIR)</a:t>
                      </a:r>
                      <a:r>
                        <a:rPr lang="en-CA" sz="1600" baseline="0" dirty="0"/>
                        <a:t> and 10 </a:t>
                      </a:r>
                      <a:r>
                        <a:rPr lang="en-CA" sz="1600" dirty="0"/>
                        <a:t>provincial forms]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600+ fields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30+ use cases</a:t>
                      </a:r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Complete</a:t>
                      </a:r>
                    </a:p>
                    <a:p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Write Detailed</a:t>
                      </a:r>
                      <a:r>
                        <a:rPr lang="en-CA" sz="1800" baseline="0" dirty="0"/>
                        <a:t> Business Requirements</a:t>
                      </a:r>
                      <a:endParaRPr lang="en-CA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/>
                        <a:t>Ending</a:t>
                      </a:r>
                      <a:endParaRPr lang="en-CA" sz="1800" dirty="0"/>
                    </a:p>
                    <a:p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IT assessment </a:t>
                      </a:r>
                      <a:endParaRPr lang="en-CA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 sz="1800"/>
                        <a:t>Started</a:t>
                      </a:r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Programming</a:t>
                      </a:r>
                      <a:endParaRPr lang="en-CA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 sz="1800" baseline="0"/>
                        <a:t>December </a:t>
                      </a:r>
                      <a:r>
                        <a:rPr lang="en-CA" sz="1800"/>
                        <a:t>2018</a:t>
                      </a:r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Testing</a:t>
                      </a:r>
                      <a:endParaRPr lang="en-CA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 sz="1800"/>
                        <a:t>December 2018 to March 2019</a:t>
                      </a:r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/>
                        <a:t>Write user manual </a:t>
                      </a:r>
                      <a:endParaRPr lang="en-CA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 sz="1800"/>
                        <a:t>January 2019</a:t>
                      </a:r>
                      <a:endParaRPr lang="en-CA" dirty="0"/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rgbClr val="FF0000"/>
                          </a:solidFill>
                        </a:rPr>
                        <a:t>Launch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r>
                        <a:rPr lang="en-CA" sz="1800" strike="noStrike">
                          <a:solidFill>
                            <a:srgbClr val="FF0000"/>
                          </a:solidFill>
                        </a:rPr>
                        <a:t>March 2019</a:t>
                      </a:r>
                      <a:endParaRPr lang="en-CA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 marL="186331" marR="18633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7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157AC0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64163"/>
              </a:buClr>
            </a:pPr>
            <a:r>
              <a:rPr lang="en-CA" sz="2000"/>
              <a:t>History</a:t>
            </a:r>
          </a:p>
          <a:p>
            <a:pPr>
              <a:buClr>
                <a:srgbClr val="064163"/>
              </a:buClr>
            </a:pPr>
            <a:r>
              <a:rPr lang="en-CA" sz="2000"/>
              <a:t>Current </a:t>
            </a:r>
            <a:r>
              <a:rPr lang="en-CA" sz="2000" dirty="0"/>
              <a:t>state of hazard/incident reporting</a:t>
            </a:r>
          </a:p>
          <a:p>
            <a:pPr>
              <a:buClr>
                <a:srgbClr val="064163"/>
              </a:buClr>
            </a:pPr>
            <a:r>
              <a:rPr lang="en-CA" sz="2000" dirty="0"/>
              <a:t>What is IRDMS? </a:t>
            </a:r>
          </a:p>
          <a:p>
            <a:pPr>
              <a:buClr>
                <a:srgbClr val="064163"/>
              </a:buClr>
            </a:pPr>
            <a:r>
              <a:rPr lang="en-CA" sz="2000" dirty="0"/>
              <a:t>What is the scope and how will the process </a:t>
            </a:r>
            <a:r>
              <a:rPr lang="en-CA" sz="2000"/>
              <a:t>work?</a:t>
            </a:r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2781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12243" cy="4525963"/>
          </a:xfrm>
        </p:spPr>
        <p:txBody>
          <a:bodyPr/>
          <a:lstStyle/>
          <a:p>
            <a:r>
              <a:rPr lang="en-CA" sz="2400"/>
              <a:t>Mid-00s</a:t>
            </a:r>
          </a:p>
          <a:p>
            <a:r>
              <a:rPr lang="en-CA" sz="2400"/>
              <a:t>2013-2014</a:t>
            </a:r>
          </a:p>
          <a:p>
            <a:endParaRPr lang="en-CA" sz="2400"/>
          </a:p>
          <a:p>
            <a:r>
              <a:rPr lang="en-CA" sz="2400"/>
              <a:t>2015</a:t>
            </a:r>
          </a:p>
          <a:p>
            <a:endParaRPr lang="en-CA" sz="2400"/>
          </a:p>
          <a:p>
            <a:endParaRPr lang="en-CA" sz="2400"/>
          </a:p>
          <a:p>
            <a:r>
              <a:rPr lang="en-CA" sz="2400"/>
              <a:t>2016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45237" y="1600200"/>
            <a:ext cx="6141563" cy="4525963"/>
          </a:xfrm>
        </p:spPr>
        <p:txBody>
          <a:bodyPr/>
          <a:lstStyle/>
          <a:p>
            <a:r>
              <a:rPr lang="en-CA" sz="2400"/>
              <a:t>Paper based T4009 </a:t>
            </a:r>
          </a:p>
          <a:p>
            <a:r>
              <a:rPr lang="en-CA" sz="2400"/>
              <a:t>Electronic T4009</a:t>
            </a:r>
          </a:p>
          <a:p>
            <a:r>
              <a:rPr lang="en-CA" sz="2400"/>
              <a:t>Lessons learned</a:t>
            </a:r>
          </a:p>
          <a:p>
            <a:r>
              <a:rPr lang="en-CA" sz="2400"/>
              <a:t>ESDC talks about fines</a:t>
            </a:r>
          </a:p>
          <a:p>
            <a:r>
              <a:rPr lang="en-CA" sz="2400"/>
              <a:t>Initial analysis (MDP intern)</a:t>
            </a:r>
          </a:p>
          <a:p>
            <a:r>
              <a:rPr lang="en-CA" sz="2400"/>
              <a:t>Informed VADE sunset</a:t>
            </a:r>
          </a:p>
          <a:p>
            <a:r>
              <a:rPr lang="en-CA" sz="2400"/>
              <a:t>OHS and LR begin work with business analyst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547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Current state of hazard/incident reporting</a:t>
            </a: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21" y="1698602"/>
            <a:ext cx="3419030" cy="4038600"/>
          </a:xfrm>
        </p:spPr>
      </p:pic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533400" y="1454921"/>
            <a:ext cx="4705172" cy="4525963"/>
          </a:xfrm>
        </p:spPr>
        <p:txBody>
          <a:bodyPr/>
          <a:lstStyle/>
          <a:p>
            <a:r>
              <a:rPr lang="en-CA" sz="2000"/>
              <a:t>Managers need </a:t>
            </a:r>
            <a:r>
              <a:rPr lang="en-CA" sz="2000" dirty="0"/>
              <a:t>to know:</a:t>
            </a:r>
          </a:p>
          <a:p>
            <a:pPr lvl="1"/>
            <a:r>
              <a:rPr lang="en-CA" sz="1800" dirty="0"/>
              <a:t>Minor </a:t>
            </a:r>
            <a:r>
              <a:rPr lang="en-CA" sz="1800"/>
              <a:t>or disabling</a:t>
            </a:r>
            <a:endParaRPr lang="en-CA" sz="1800" dirty="0"/>
          </a:p>
          <a:p>
            <a:pPr lvl="1"/>
            <a:r>
              <a:rPr lang="en-CA" sz="1800" dirty="0"/>
              <a:t>Near miss or </a:t>
            </a:r>
            <a:r>
              <a:rPr lang="en-CA" sz="1800"/>
              <a:t>Potential Hazard</a:t>
            </a:r>
            <a:endParaRPr lang="en-CA" sz="1800" dirty="0"/>
          </a:p>
          <a:p>
            <a:pPr lvl="1"/>
            <a:r>
              <a:rPr lang="en-CA" sz="1800" dirty="0"/>
              <a:t>T4009 or Worker’s </a:t>
            </a:r>
            <a:r>
              <a:rPr lang="en-CA" sz="1800"/>
              <a:t>Compensation Form</a:t>
            </a:r>
            <a:endParaRPr lang="en-CA" sz="1800" dirty="0"/>
          </a:p>
          <a:p>
            <a:r>
              <a:rPr lang="en-CA" sz="2000" dirty="0"/>
              <a:t>Tombstone data is manually copied on multiple forms</a:t>
            </a:r>
          </a:p>
          <a:p>
            <a:r>
              <a:rPr lang="en-CA" sz="2000" dirty="0"/>
              <a:t>Current accident/incident and disability management systems do not communicate with each other</a:t>
            </a:r>
          </a:p>
          <a:p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325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Current state of hazard/incident reporting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These issues result in:</a:t>
            </a:r>
          </a:p>
          <a:p>
            <a:pPr lvl="1"/>
            <a:r>
              <a:rPr lang="en-CA"/>
              <a:t>Errors</a:t>
            </a:r>
          </a:p>
          <a:p>
            <a:pPr lvl="1"/>
            <a:r>
              <a:rPr lang="en-CA"/>
              <a:t>Frustrations when repairing errors</a:t>
            </a:r>
          </a:p>
          <a:p>
            <a:pPr lvl="1"/>
            <a:r>
              <a:rPr lang="en-CA"/>
              <a:t>Inacurate data</a:t>
            </a:r>
          </a:p>
          <a:p>
            <a:pPr lvl="1"/>
            <a:r>
              <a:rPr lang="en-CA"/>
              <a:t>Delays in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49F12-9138-49F1-96D4-CC6FC00A57C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7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IRDMS?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/>
              <a:t>I</a:t>
            </a:r>
            <a:r>
              <a:rPr lang="en-CA"/>
              <a:t>ncident </a:t>
            </a:r>
            <a:r>
              <a:rPr lang="en-CA" b="1"/>
              <a:t>R</a:t>
            </a:r>
            <a:r>
              <a:rPr lang="en-CA"/>
              <a:t>eporting and </a:t>
            </a:r>
            <a:r>
              <a:rPr lang="en-CA" b="1"/>
              <a:t>D</a:t>
            </a:r>
            <a:r>
              <a:rPr lang="en-CA"/>
              <a:t>isability </a:t>
            </a:r>
            <a:r>
              <a:rPr lang="en-CA" b="1"/>
              <a:t>M</a:t>
            </a:r>
            <a:r>
              <a:rPr lang="en-CA"/>
              <a:t>anagement </a:t>
            </a:r>
            <a:r>
              <a:rPr lang="en-CA" b="1"/>
              <a:t>S</a:t>
            </a:r>
            <a:r>
              <a:rPr lang="en-CA"/>
              <a:t>ystem</a:t>
            </a:r>
          </a:p>
          <a:p>
            <a:r>
              <a:rPr lang="en-CA"/>
              <a:t>Starting </a:t>
            </a:r>
            <a:r>
              <a:rPr lang="en-CA" dirty="0"/>
              <a:t>point towards </a:t>
            </a:r>
            <a:r>
              <a:rPr lang="en-CA"/>
              <a:t>full injury/illness case </a:t>
            </a:r>
            <a:r>
              <a:rPr lang="en-CA" dirty="0"/>
              <a:t>management system</a:t>
            </a:r>
          </a:p>
          <a:p>
            <a:r>
              <a:rPr lang="en-CA"/>
              <a:t>Benefits</a:t>
            </a:r>
          </a:p>
          <a:p>
            <a:pPr lvl="1"/>
            <a:r>
              <a:rPr lang="en-CA"/>
              <a:t>Give </a:t>
            </a:r>
            <a:r>
              <a:rPr lang="en-CA" dirty="0"/>
              <a:t>users an intuitive system that drives the process</a:t>
            </a:r>
          </a:p>
          <a:p>
            <a:pPr lvl="1"/>
            <a:r>
              <a:rPr lang="en-CA"/>
              <a:t>Improved</a:t>
            </a:r>
          </a:p>
          <a:p>
            <a:pPr lvl="2"/>
            <a:r>
              <a:rPr lang="en-CA"/>
              <a:t>Data</a:t>
            </a:r>
          </a:p>
          <a:p>
            <a:pPr lvl="2"/>
            <a:r>
              <a:rPr lang="en-CA"/>
              <a:t>Reporting times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53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Initial scope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140387"/>
              </p:ext>
            </p:extLst>
          </p:nvPr>
        </p:nvGraphicFramePr>
        <p:xfrm>
          <a:off x="457200" y="1436688"/>
          <a:ext cx="8229600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System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/>
              <a:t>Fill as much tombstone data as possible</a:t>
            </a:r>
            <a:endParaRPr lang="en-CA" sz="2400" dirty="0"/>
          </a:p>
          <a:p>
            <a:r>
              <a:rPr lang="en-CA" sz="2400" dirty="0"/>
              <a:t>Reporting and tracking capability will be improved</a:t>
            </a:r>
          </a:p>
          <a:p>
            <a:pPr lvl="1"/>
            <a:r>
              <a:rPr lang="en-CA" sz="2000" dirty="0"/>
              <a:t>Various systems will be linked for better tracking of action items</a:t>
            </a:r>
          </a:p>
          <a:p>
            <a:r>
              <a:rPr lang="en-CA" sz="2400" dirty="0"/>
              <a:t>Ability to upload documents </a:t>
            </a:r>
          </a:p>
          <a:p>
            <a:pPr lvl="1"/>
            <a:r>
              <a:rPr lang="en-CA" sz="2000"/>
              <a:t>Investigation reports</a:t>
            </a:r>
            <a:endParaRPr lang="en-CA" sz="2000" dirty="0"/>
          </a:p>
          <a:p>
            <a:pPr lvl="1"/>
            <a:r>
              <a:rPr lang="en-CA" sz="2000" dirty="0"/>
              <a:t>Qualified person reports (e.g. indoor air quality reports)</a:t>
            </a:r>
          </a:p>
          <a:p>
            <a:pPr lvl="1"/>
            <a:r>
              <a:rPr lang="en-CA" sz="2000" dirty="0"/>
              <a:t>Photos</a:t>
            </a:r>
          </a:p>
          <a:p>
            <a:pPr lvl="1"/>
            <a:r>
              <a:rPr lang="en-CA" sz="2000" dirty="0"/>
              <a:t>Signed copies </a:t>
            </a:r>
            <a:r>
              <a:rPr lang="en-CA" sz="2000"/>
              <a:t>of reports</a:t>
            </a:r>
          </a:p>
          <a:p>
            <a:r>
              <a:rPr lang="en-CA" sz="2200"/>
              <a:t>Smaller drop-down menus, with sub-menus as required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143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Opening a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/>
              <a:t>The following questions, as needed:</a:t>
            </a:r>
          </a:p>
          <a:p>
            <a:pPr lvl="1"/>
            <a:r>
              <a:rPr lang="en-CA" sz="1800"/>
              <a:t>Employee or supervisor?</a:t>
            </a:r>
          </a:p>
          <a:p>
            <a:pPr lvl="1"/>
            <a:r>
              <a:rPr lang="en-CA" sz="1800"/>
              <a:t>Hazard or an injury/illness?</a:t>
            </a:r>
          </a:p>
          <a:p>
            <a:pPr lvl="1"/>
            <a:r>
              <a:rPr lang="en-CA" sz="1800"/>
              <a:t>Workplace violence between CRA employees?</a:t>
            </a:r>
          </a:p>
          <a:p>
            <a:pPr lvl="1"/>
            <a:r>
              <a:rPr lang="en-CA" sz="1800"/>
              <a:t>Employee’s actions at time of the injury for the purpose of your business?</a:t>
            </a:r>
          </a:p>
          <a:p>
            <a:pPr lvl="1"/>
            <a:r>
              <a:rPr lang="en-CA" sz="1800"/>
              <a:t>The incident occured on CRA premises or an authorized worksite?</a:t>
            </a:r>
          </a:p>
          <a:p>
            <a:pPr lvl="1"/>
            <a:r>
              <a:rPr lang="en-CA" sz="1800"/>
              <a:t>The incident happened during employee's normal work hours?</a:t>
            </a:r>
          </a:p>
          <a:p>
            <a:pPr lvl="1"/>
            <a:r>
              <a:rPr lang="en-CA" sz="1800"/>
              <a:t>Modified duties/hours/other accommodation?</a:t>
            </a:r>
          </a:p>
          <a:p>
            <a:pPr lvl="1"/>
            <a:r>
              <a:rPr lang="en-CA" sz="1800"/>
              <a:t>Level of care?</a:t>
            </a:r>
          </a:p>
          <a:p>
            <a:pPr lvl="1"/>
            <a:r>
              <a:rPr lang="en-CA" sz="1800"/>
              <a:t>Lost time?</a:t>
            </a:r>
          </a:p>
          <a:p>
            <a:pPr lvl="1"/>
            <a:r>
              <a:rPr lang="en-CA" sz="1800"/>
              <a:t>Employer’s record of injury (ERI)?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75564-AF6E-40FC-905A-F6C5E8D2961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6740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017212|-1237980|-7240861|-12684655|-10856873|CRA&quot;,&quot;Id&quot;:&quot;58a1d4e53143433a6cea87be&quot;,&quot;SmartGridHorizontal&quot;:0,&quot;LinkedExcelSources&quot;:{},&quot;LinkedProjectSources&quot;:{},&quot;FlowConfig&quot;:{&quot;Canvas&quot;:{&quot;Slide&quot;:-1,&quot;Width&quot;:0,&quot;Height&quot;:0},&quot;Timeline&quot;:{&quot;Actions&quot;:[]}}}"/>
</p:tagLst>
</file>

<file path=ppt/theme/theme1.xml><?xml version="1.0" encoding="utf-8"?>
<a:theme xmlns:a="http://schemas.openxmlformats.org/drawingml/2006/main" name="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2D2"/>
      </a:accent1>
      <a:accent2>
        <a:srgbClr val="16629B"/>
      </a:accent2>
      <a:accent3>
        <a:srgbClr val="73B632"/>
      </a:accent3>
      <a:accent4>
        <a:srgbClr val="991324"/>
      </a:accent4>
      <a:accent5>
        <a:srgbClr val="441A66"/>
      </a:accent5>
      <a:accent6>
        <a:srgbClr val="E47623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6106</TotalTime>
  <Words>681</Words>
  <Application>Microsoft Office PowerPoint</Application>
  <PresentationFormat>On-screen Show (4:3)</PresentationFormat>
  <Paragraphs>174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Gill Sans Light</vt:lpstr>
      <vt:lpstr>ヒラギノ角ゴ Pro W3</vt:lpstr>
      <vt:lpstr>Office Theme</vt:lpstr>
      <vt:lpstr>Incident Reporting and Disability Management System (IRDMS)</vt:lpstr>
      <vt:lpstr>Outline</vt:lpstr>
      <vt:lpstr>History</vt:lpstr>
      <vt:lpstr>Current state of hazard/incident reporting</vt:lpstr>
      <vt:lpstr>Current state of hazard/incident reporting</vt:lpstr>
      <vt:lpstr>What is IRDMS?</vt:lpstr>
      <vt:lpstr>Initial scope</vt:lpstr>
      <vt:lpstr>System functionality</vt:lpstr>
      <vt:lpstr>Opening a case</vt:lpstr>
      <vt:lpstr>IRDMS Injury process</vt:lpstr>
      <vt:lpstr>Potential hazard process</vt:lpstr>
      <vt:lpstr>IRDMS Hazard process</vt:lpstr>
      <vt:lpstr>HSC member role: HSI</vt:lpstr>
      <vt:lpstr>IRDMS Hazard process</vt:lpstr>
      <vt:lpstr>Other features</vt:lpstr>
      <vt:lpstr>Future scope for OHS</vt:lpstr>
      <vt:lpstr>Project plan / Timelines</vt:lpstr>
    </vt:vector>
  </TitlesOfParts>
  <Company>BSL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Mulder</dc:creator>
  <cp:lastModifiedBy>Louise Dorion</cp:lastModifiedBy>
  <cp:revision>319</cp:revision>
  <cp:lastPrinted>2018-10-04T16:50:02Z</cp:lastPrinted>
  <dcterms:created xsi:type="dcterms:W3CDTF">2015-04-10T18:49:27Z</dcterms:created>
  <dcterms:modified xsi:type="dcterms:W3CDTF">2018-10-04T16:50:58Z</dcterms:modified>
</cp:coreProperties>
</file>